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幼圆"/>
      </a:defRPr>
    </a:lvl1pPr>
    <a:lvl2pPr marL="457200" algn="l" rtl="0" fontAlgn="base">
      <a:spcBef>
        <a:spcPct val="0"/>
      </a:spcBef>
      <a:spcAft>
        <a:spcPct val="0"/>
      </a:spcAft>
      <a:defRPr kern="1200">
        <a:solidFill>
          <a:schemeClr val="tx1"/>
        </a:solidFill>
        <a:latin typeface="Arial" charset="0"/>
        <a:ea typeface="宋体" charset="-122"/>
        <a:cs typeface="幼圆"/>
      </a:defRPr>
    </a:lvl2pPr>
    <a:lvl3pPr marL="914400" algn="l" rtl="0" fontAlgn="base">
      <a:spcBef>
        <a:spcPct val="0"/>
      </a:spcBef>
      <a:spcAft>
        <a:spcPct val="0"/>
      </a:spcAft>
      <a:defRPr kern="1200">
        <a:solidFill>
          <a:schemeClr val="tx1"/>
        </a:solidFill>
        <a:latin typeface="Arial" charset="0"/>
        <a:ea typeface="宋体" charset="-122"/>
        <a:cs typeface="幼圆"/>
      </a:defRPr>
    </a:lvl3pPr>
    <a:lvl4pPr marL="1371600" algn="l" rtl="0" fontAlgn="base">
      <a:spcBef>
        <a:spcPct val="0"/>
      </a:spcBef>
      <a:spcAft>
        <a:spcPct val="0"/>
      </a:spcAft>
      <a:defRPr kern="1200">
        <a:solidFill>
          <a:schemeClr val="tx1"/>
        </a:solidFill>
        <a:latin typeface="Arial" charset="0"/>
        <a:ea typeface="宋体" charset="-122"/>
        <a:cs typeface="幼圆"/>
      </a:defRPr>
    </a:lvl4pPr>
    <a:lvl5pPr marL="1828800" algn="l" rtl="0" fontAlgn="base">
      <a:spcBef>
        <a:spcPct val="0"/>
      </a:spcBef>
      <a:spcAft>
        <a:spcPct val="0"/>
      </a:spcAft>
      <a:defRPr kern="1200">
        <a:solidFill>
          <a:schemeClr val="tx1"/>
        </a:solidFill>
        <a:latin typeface="Arial" charset="0"/>
        <a:ea typeface="宋体" charset="-122"/>
        <a:cs typeface="幼圆"/>
      </a:defRPr>
    </a:lvl5pPr>
    <a:lvl6pPr marL="2286000" algn="l" defTabSz="914400" rtl="0" eaLnBrk="1" latinLnBrk="0" hangingPunct="1">
      <a:defRPr kern="1200">
        <a:solidFill>
          <a:schemeClr val="tx1"/>
        </a:solidFill>
        <a:latin typeface="Arial" charset="0"/>
        <a:ea typeface="宋体" charset="-122"/>
        <a:cs typeface="幼圆"/>
      </a:defRPr>
    </a:lvl6pPr>
    <a:lvl7pPr marL="2743200" algn="l" defTabSz="914400" rtl="0" eaLnBrk="1" latinLnBrk="0" hangingPunct="1">
      <a:defRPr kern="1200">
        <a:solidFill>
          <a:schemeClr val="tx1"/>
        </a:solidFill>
        <a:latin typeface="Arial" charset="0"/>
        <a:ea typeface="宋体" charset="-122"/>
        <a:cs typeface="幼圆"/>
      </a:defRPr>
    </a:lvl7pPr>
    <a:lvl8pPr marL="3200400" algn="l" defTabSz="914400" rtl="0" eaLnBrk="1" latinLnBrk="0" hangingPunct="1">
      <a:defRPr kern="1200">
        <a:solidFill>
          <a:schemeClr val="tx1"/>
        </a:solidFill>
        <a:latin typeface="Arial" charset="0"/>
        <a:ea typeface="宋体" charset="-122"/>
        <a:cs typeface="幼圆"/>
      </a:defRPr>
    </a:lvl8pPr>
    <a:lvl9pPr marL="3657600" algn="l" defTabSz="914400" rtl="0" eaLnBrk="1" latinLnBrk="0" hangingPunct="1">
      <a:defRPr kern="1200">
        <a:solidFill>
          <a:schemeClr val="tx1"/>
        </a:solidFill>
        <a:latin typeface="Arial" charset="0"/>
        <a:ea typeface="宋体" charset="-122"/>
        <a:cs typeface="幼圆"/>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948"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等腰三角形 6"/>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标题 7"/>
          <p:cNvSpPr>
            <a:spLocks noGrp="1"/>
          </p:cNvSpPr>
          <p:nvPr>
            <p:ph type="ctrTitle"/>
          </p:nvPr>
        </p:nvSpPr>
        <p:spPr>
          <a:xfrm>
            <a:off x="540544" y="776288"/>
            <a:ext cx="8062912" cy="1470025"/>
          </a:xfrm>
        </p:spPr>
        <p:txBody>
          <a:bodyPr anchor="b"/>
          <a:lstStyle>
            <a:lvl1pPr algn="r">
              <a:defRPr sz="4400"/>
            </a:lvl1pPr>
          </a:lstStyle>
          <a:p>
            <a:r>
              <a:rPr lang="zh-CN" altLang="en-US" smtClean="0"/>
              <a:t>单击此处编辑母版标题样式</a:t>
            </a:r>
            <a:endParaRPr lang="en-US"/>
          </a:p>
        </p:txBody>
      </p:sp>
      <p:sp>
        <p:nvSpPr>
          <p:cNvPr id="9" name="副标题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CN" altLang="en-US" smtClean="0"/>
              <a:t>单击此处编辑母版副标题样式</a:t>
            </a:r>
            <a:endParaRPr lang="en-US"/>
          </a:p>
        </p:txBody>
      </p:sp>
      <p:sp>
        <p:nvSpPr>
          <p:cNvPr id="5" name="日期占位符 27"/>
          <p:cNvSpPr>
            <a:spLocks noGrp="1"/>
          </p:cNvSpPr>
          <p:nvPr>
            <p:ph type="dt" sz="half" idx="10"/>
          </p:nvPr>
        </p:nvSpPr>
        <p:spPr>
          <a:xfrm>
            <a:off x="1371600" y="6011863"/>
            <a:ext cx="5791200" cy="365125"/>
          </a:xfrm>
        </p:spPr>
        <p:txBody>
          <a:bodyPr tIns="0" bIns="0" anchor="t"/>
          <a:lstStyle>
            <a:lvl1pPr algn="r">
              <a:defRPr sz="1000" smtClean="0"/>
            </a:lvl1pPr>
          </a:lstStyle>
          <a:p>
            <a:pPr>
              <a:defRPr/>
            </a:pPr>
            <a:fld id="{E8789BFA-32DC-457F-8223-9E74A72C9BC0}" type="datetimeFigureOut">
              <a:rPr lang="zh-CN" altLang="en-US"/>
              <a:pPr>
                <a:defRPr/>
              </a:pPr>
              <a:t>2015/6/6</a:t>
            </a:fld>
            <a:endParaRPr lang="zh-CN" altLang="en-US"/>
          </a:p>
        </p:txBody>
      </p:sp>
      <p:sp>
        <p:nvSpPr>
          <p:cNvPr id="6" name="页脚占位符 16"/>
          <p:cNvSpPr>
            <a:spLocks noGrp="1"/>
          </p:cNvSpPr>
          <p:nvPr>
            <p:ph type="ftr" sz="quarter" idx="11"/>
          </p:nvPr>
        </p:nvSpPr>
        <p:spPr>
          <a:xfrm>
            <a:off x="1371600" y="5649913"/>
            <a:ext cx="5791200" cy="365125"/>
          </a:xfrm>
        </p:spPr>
        <p:txBody>
          <a:bodyPr tIns="0" bIns="0"/>
          <a:lstStyle>
            <a:lvl1pPr algn="r">
              <a:defRPr sz="1100"/>
            </a:lvl1pPr>
          </a:lstStyle>
          <a:p>
            <a:pPr>
              <a:defRPr/>
            </a:pPr>
            <a:endParaRPr lang="zh-CN" altLang="en-US"/>
          </a:p>
        </p:txBody>
      </p:sp>
      <p:sp>
        <p:nvSpPr>
          <p:cNvPr id="7" name="灯片编号占位符 28"/>
          <p:cNvSpPr>
            <a:spLocks noGrp="1"/>
          </p:cNvSpPr>
          <p:nvPr>
            <p:ph type="sldNum" sz="quarter" idx="12"/>
          </p:nvPr>
        </p:nvSpPr>
        <p:spPr>
          <a:xfrm>
            <a:off x="8391525" y="5753100"/>
            <a:ext cx="503238" cy="365125"/>
          </a:xfrm>
        </p:spPr>
        <p:txBody>
          <a:bodyPr anchor="ctr"/>
          <a:lstStyle>
            <a:lvl1pPr algn="ctr">
              <a:defRPr sz="1300" smtClean="0">
                <a:solidFill>
                  <a:srgbClr val="FFFFFF"/>
                </a:solidFill>
              </a:defRPr>
            </a:lvl1pPr>
          </a:lstStyle>
          <a:p>
            <a:pPr>
              <a:defRPr/>
            </a:pPr>
            <a:fld id="{B19F0252-5E06-4DEA-92D3-E0BA12EC9677}"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13"/>
          <p:cNvSpPr>
            <a:spLocks noGrp="1"/>
          </p:cNvSpPr>
          <p:nvPr>
            <p:ph type="dt" sz="half" idx="10"/>
          </p:nvPr>
        </p:nvSpPr>
        <p:spPr/>
        <p:txBody>
          <a:bodyPr/>
          <a:lstStyle>
            <a:lvl1pPr>
              <a:defRPr/>
            </a:lvl1pPr>
          </a:lstStyle>
          <a:p>
            <a:pPr>
              <a:defRPr/>
            </a:pPr>
            <a:fld id="{32AC2311-CDDB-4737-9D7D-1A25C0443989}" type="datetimeFigureOut">
              <a:rPr lang="zh-CN" altLang="en-US"/>
              <a:pPr>
                <a:defRPr/>
              </a:pPr>
              <a:t>2015/6/6</a:t>
            </a:fld>
            <a:endParaRPr lang="zh-CN" altLang="en-US"/>
          </a:p>
        </p:txBody>
      </p:sp>
      <p:sp>
        <p:nvSpPr>
          <p:cNvPr id="5" name="页脚占位符 2"/>
          <p:cNvSpPr>
            <a:spLocks noGrp="1"/>
          </p:cNvSpPr>
          <p:nvPr>
            <p:ph type="ftr" sz="quarter" idx="11"/>
          </p:nvPr>
        </p:nvSpPr>
        <p:spPr/>
        <p:txBody>
          <a:bodyPr/>
          <a:lstStyle>
            <a:lvl1pPr>
              <a:defRPr/>
            </a:lvl1pPr>
          </a:lstStyle>
          <a:p>
            <a:pPr>
              <a:defRPr/>
            </a:pPr>
            <a:endParaRPr lang="zh-CN" altLang="en-US"/>
          </a:p>
        </p:txBody>
      </p:sp>
      <p:sp>
        <p:nvSpPr>
          <p:cNvPr id="6" name="灯片编号占位符 22"/>
          <p:cNvSpPr>
            <a:spLocks noGrp="1"/>
          </p:cNvSpPr>
          <p:nvPr>
            <p:ph type="sldNum" sz="quarter" idx="12"/>
          </p:nvPr>
        </p:nvSpPr>
        <p:spPr/>
        <p:txBody>
          <a:bodyPr/>
          <a:lstStyle>
            <a:lvl1pPr>
              <a:defRPr/>
            </a:lvl1pPr>
          </a:lstStyle>
          <a:p>
            <a:pPr>
              <a:defRPr/>
            </a:pPr>
            <a:fld id="{05667C82-253B-4655-A6C5-350250EC1776}"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81800" y="381000"/>
            <a:ext cx="1905000" cy="5486400"/>
          </a:xfrm>
        </p:spPr>
        <p:txBody>
          <a:bodyPr vert="eaVer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457200" y="381000"/>
            <a:ext cx="6248400" cy="54864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13"/>
          <p:cNvSpPr>
            <a:spLocks noGrp="1"/>
          </p:cNvSpPr>
          <p:nvPr>
            <p:ph type="dt" sz="half" idx="10"/>
          </p:nvPr>
        </p:nvSpPr>
        <p:spPr/>
        <p:txBody>
          <a:bodyPr/>
          <a:lstStyle>
            <a:lvl1pPr>
              <a:defRPr/>
            </a:lvl1pPr>
          </a:lstStyle>
          <a:p>
            <a:pPr>
              <a:defRPr/>
            </a:pPr>
            <a:fld id="{B50FBC9A-946F-475C-91F9-1FB8ED105A24}" type="datetimeFigureOut">
              <a:rPr lang="zh-CN" altLang="en-US"/>
              <a:pPr>
                <a:defRPr/>
              </a:pPr>
              <a:t>2015/6/6</a:t>
            </a:fld>
            <a:endParaRPr lang="zh-CN" altLang="en-US"/>
          </a:p>
        </p:txBody>
      </p:sp>
      <p:sp>
        <p:nvSpPr>
          <p:cNvPr id="5" name="页脚占位符 2"/>
          <p:cNvSpPr>
            <a:spLocks noGrp="1"/>
          </p:cNvSpPr>
          <p:nvPr>
            <p:ph type="ftr" sz="quarter" idx="11"/>
          </p:nvPr>
        </p:nvSpPr>
        <p:spPr/>
        <p:txBody>
          <a:bodyPr/>
          <a:lstStyle>
            <a:lvl1pPr>
              <a:defRPr/>
            </a:lvl1pPr>
          </a:lstStyle>
          <a:p>
            <a:pPr>
              <a:defRPr/>
            </a:pPr>
            <a:endParaRPr lang="zh-CN" altLang="en-US"/>
          </a:p>
        </p:txBody>
      </p:sp>
      <p:sp>
        <p:nvSpPr>
          <p:cNvPr id="6" name="灯片编号占位符 22"/>
          <p:cNvSpPr>
            <a:spLocks noGrp="1"/>
          </p:cNvSpPr>
          <p:nvPr>
            <p:ph type="sldNum" sz="quarter" idx="12"/>
          </p:nvPr>
        </p:nvSpPr>
        <p:spPr/>
        <p:txBody>
          <a:bodyPr/>
          <a:lstStyle>
            <a:lvl1pPr>
              <a:defRPr/>
            </a:lvl1pPr>
          </a:lstStyle>
          <a:p>
            <a:pPr>
              <a:defRPr/>
            </a:pPr>
            <a:fld id="{6587613E-C9A6-40A4-BFE4-0B9BC118CFA2}"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67494"/>
            <a:ext cx="8229600" cy="1399032"/>
          </a:xfrm>
        </p:spPr>
        <p:txBody>
          <a:bodyPr/>
          <a:lstStyle/>
          <a:p>
            <a:r>
              <a:rPr lang="zh-CN" altLang="en-US" smtClean="0"/>
              <a:t>单击此处编辑母版标题样式</a:t>
            </a:r>
            <a:endParaRPr lang="en-US"/>
          </a:p>
        </p:txBody>
      </p:sp>
      <p:sp>
        <p:nvSpPr>
          <p:cNvPr id="3" name="内容占位符 2"/>
          <p:cNvSpPr>
            <a:spLocks noGrp="1"/>
          </p:cNvSpPr>
          <p:nvPr>
            <p:ph idx="1"/>
          </p:nvPr>
        </p:nvSpPr>
        <p:spPr>
          <a:xfrm>
            <a:off x="457200" y="1882808"/>
            <a:ext cx="8229600" cy="45720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a:xfrm>
            <a:off x="4791075" y="6480175"/>
            <a:ext cx="2133600" cy="301625"/>
          </a:xfrm>
        </p:spPr>
        <p:txBody>
          <a:bodyPr/>
          <a:lstStyle>
            <a:lvl1pPr>
              <a:defRPr/>
            </a:lvl1pPr>
          </a:lstStyle>
          <a:p>
            <a:pPr>
              <a:defRPr/>
            </a:pPr>
            <a:fld id="{AFBB6199-2DE4-4CD7-B34D-EF21D28CFDD7}" type="datetimeFigureOut">
              <a:rPr lang="zh-CN" altLang="en-US"/>
              <a:pPr>
                <a:defRPr/>
              </a:pPr>
              <a:t>2015/6/6</a:t>
            </a:fld>
            <a:endParaRPr lang="zh-CN" altLang="en-US"/>
          </a:p>
        </p:txBody>
      </p:sp>
      <p:sp>
        <p:nvSpPr>
          <p:cNvPr id="5" name="页脚占位符 4"/>
          <p:cNvSpPr>
            <a:spLocks noGrp="1"/>
          </p:cNvSpPr>
          <p:nvPr>
            <p:ph type="ftr" sz="quarter" idx="11"/>
          </p:nvPr>
        </p:nvSpPr>
        <p:spPr>
          <a:xfrm>
            <a:off x="457200" y="6481763"/>
            <a:ext cx="4259263" cy="300037"/>
          </a:xfrm>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34768613-9021-41B2-9B25-36EA5686F2CA}"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2">
        <a:schemeClr val="bg1"/>
      </p:bgRef>
    </p:bg>
    <p:spTree>
      <p:nvGrpSpPr>
        <p:cNvPr id="1" name=""/>
        <p:cNvGrpSpPr/>
        <p:nvPr/>
      </p:nvGrpSpPr>
      <p:grpSpPr>
        <a:xfrm>
          <a:off x="0" y="0"/>
          <a:ext cx="0" cy="0"/>
          <a:chOff x="0" y="0"/>
          <a:chExt cx="0" cy="0"/>
        </a:xfrm>
      </p:grpSpPr>
      <p:sp>
        <p:nvSpPr>
          <p:cNvPr id="4" name="直角三角形 8"/>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等腰三角形 7"/>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直接连接符 10"/>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直接连接符 9"/>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标题 1"/>
          <p:cNvSpPr>
            <a:spLocks noGrp="1"/>
          </p:cNvSpPr>
          <p:nvPr>
            <p:ph type="title"/>
          </p:nvPr>
        </p:nvSpPr>
        <p:spPr>
          <a:xfrm>
            <a:off x="381000" y="271464"/>
            <a:ext cx="7239000" cy="1362075"/>
          </a:xfrm>
        </p:spPr>
        <p:txBody>
          <a:bodyPr/>
          <a:lstStyle>
            <a:lvl1pPr marL="0" algn="l">
              <a:buNone/>
              <a:defRPr sz="3600" b="1" cap="none" baseline="0"/>
            </a:lvl1pPr>
          </a:lstStyle>
          <a:p>
            <a:r>
              <a:rPr lang="zh-CN" altLang="en-US" smtClean="0"/>
              <a:t>单击此处编辑母版标题样式</a:t>
            </a:r>
            <a:endParaRPr lang="en-US"/>
          </a:p>
        </p:txBody>
      </p:sp>
      <p:sp>
        <p:nvSpPr>
          <p:cNvPr id="3" name="文本占位符 2"/>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CN" altLang="en-US" smtClean="0"/>
              <a:t>单击此处编辑母版文本样式</a:t>
            </a:r>
          </a:p>
        </p:txBody>
      </p:sp>
      <p:sp>
        <p:nvSpPr>
          <p:cNvPr id="8" name="日期占位符 3"/>
          <p:cNvSpPr>
            <a:spLocks noGrp="1"/>
          </p:cNvSpPr>
          <p:nvPr>
            <p:ph type="dt" sz="half" idx="10"/>
          </p:nvPr>
        </p:nvSpPr>
        <p:spPr>
          <a:xfrm>
            <a:off x="6956425" y="6477000"/>
            <a:ext cx="2133600" cy="304800"/>
          </a:xfrm>
        </p:spPr>
        <p:txBody>
          <a:bodyPr/>
          <a:lstStyle>
            <a:lvl1pPr>
              <a:defRPr/>
            </a:lvl1pPr>
          </a:lstStyle>
          <a:p>
            <a:pPr>
              <a:defRPr/>
            </a:pPr>
            <a:fld id="{CAE718E8-070F-47F4-93A4-EFD9B0A11CB4}" type="datetimeFigureOut">
              <a:rPr lang="zh-CN" altLang="en-US"/>
              <a:pPr>
                <a:defRPr/>
              </a:pPr>
              <a:t>2015/6/6</a:t>
            </a:fld>
            <a:endParaRPr lang="zh-CN" altLang="en-US"/>
          </a:p>
        </p:txBody>
      </p:sp>
      <p:sp>
        <p:nvSpPr>
          <p:cNvPr id="9" name="页脚占位符 4"/>
          <p:cNvSpPr>
            <a:spLocks noGrp="1"/>
          </p:cNvSpPr>
          <p:nvPr>
            <p:ph type="ftr" sz="quarter" idx="11"/>
          </p:nvPr>
        </p:nvSpPr>
        <p:spPr>
          <a:xfrm>
            <a:off x="2619375" y="6481763"/>
            <a:ext cx="4260850" cy="300037"/>
          </a:xfrm>
        </p:spPr>
        <p:txBody>
          <a:bodyPr/>
          <a:lstStyle>
            <a:lvl1pPr>
              <a:defRPr/>
            </a:lvl1pPr>
          </a:lstStyle>
          <a:p>
            <a:pPr>
              <a:defRPr/>
            </a:pPr>
            <a:endParaRPr lang="zh-CN" altLang="en-US"/>
          </a:p>
        </p:txBody>
      </p:sp>
      <p:sp>
        <p:nvSpPr>
          <p:cNvPr id="10" name="灯片编号占位符 5"/>
          <p:cNvSpPr>
            <a:spLocks noGrp="1"/>
          </p:cNvSpPr>
          <p:nvPr>
            <p:ph type="sldNum" sz="quarter" idx="12"/>
          </p:nvPr>
        </p:nvSpPr>
        <p:spPr>
          <a:xfrm>
            <a:off x="8450263" y="809625"/>
            <a:ext cx="503237" cy="300038"/>
          </a:xfrm>
        </p:spPr>
        <p:txBody>
          <a:bodyPr/>
          <a:lstStyle>
            <a:lvl1pPr>
              <a:defRPr/>
            </a:lvl1pPr>
          </a:lstStyle>
          <a:p>
            <a:pPr>
              <a:defRPr/>
            </a:pPr>
            <a:fld id="{294DBA20-E207-4221-9418-F8CE144DF5BC}" type="slidenum">
              <a:rPr lang="zh-CN" altLang="en-US"/>
              <a:pPr>
                <a:defRPr/>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marL="0" algn="l">
              <a:defRPr/>
            </a:lvl1pPr>
          </a:lstStyle>
          <a:p>
            <a:r>
              <a:rPr lang="zh-CN" altLang="en-US" smtClean="0"/>
              <a:t>单击此处编辑母版标题样式</a:t>
            </a:r>
            <a:endParaRPr lang="en-US"/>
          </a:p>
        </p:txBody>
      </p:sp>
      <p:sp>
        <p:nvSpPr>
          <p:cNvPr id="3" name="内容占位符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内容占位符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4"/>
          <p:cNvSpPr>
            <a:spLocks noGrp="1"/>
          </p:cNvSpPr>
          <p:nvPr>
            <p:ph type="dt" sz="half" idx="10"/>
          </p:nvPr>
        </p:nvSpPr>
        <p:spPr/>
        <p:txBody>
          <a:bodyPr/>
          <a:lstStyle>
            <a:lvl1pPr>
              <a:defRPr/>
            </a:lvl1pPr>
          </a:lstStyle>
          <a:p>
            <a:pPr>
              <a:defRPr/>
            </a:pPr>
            <a:fld id="{D1F3FBFF-01CC-490B-A238-1D62B35310A0}" type="datetimeFigureOut">
              <a:rPr lang="zh-CN" altLang="en-US"/>
              <a:pPr>
                <a:defRPr/>
              </a:pPr>
              <a:t>2015/6/6</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FC392BCE-952D-4CDA-AB9B-A5D9A9FB1032}"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zh-CN" altLang="en-US" smtClean="0"/>
              <a:t>单击此处编辑母版标题样式</a:t>
            </a:r>
            <a:endParaRPr lang="en-US"/>
          </a:p>
        </p:txBody>
      </p:sp>
      <p:sp>
        <p:nvSpPr>
          <p:cNvPr id="3" name="文本占位符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zh-CN" altLang="en-US" smtClean="0"/>
              <a:t>单击此处编辑母版文本样式</a:t>
            </a:r>
          </a:p>
        </p:txBody>
      </p:sp>
      <p:sp>
        <p:nvSpPr>
          <p:cNvPr id="4" name="文本占位符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zh-CN" altLang="en-US" smtClean="0"/>
              <a:t>单击此处编辑母版文本样式</a:t>
            </a:r>
          </a:p>
        </p:txBody>
      </p:sp>
      <p:sp>
        <p:nvSpPr>
          <p:cNvPr id="5" name="内容占位符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6" name="内容占位符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日期占位符 6"/>
          <p:cNvSpPr>
            <a:spLocks noGrp="1"/>
          </p:cNvSpPr>
          <p:nvPr>
            <p:ph type="dt" sz="half" idx="10"/>
          </p:nvPr>
        </p:nvSpPr>
        <p:spPr>
          <a:xfrm>
            <a:off x="4791075" y="6481763"/>
            <a:ext cx="2130425" cy="301625"/>
          </a:xfrm>
        </p:spPr>
        <p:txBody>
          <a:bodyPr/>
          <a:lstStyle>
            <a:lvl1pPr>
              <a:defRPr/>
            </a:lvl1pPr>
          </a:lstStyle>
          <a:p>
            <a:pPr>
              <a:defRPr/>
            </a:pPr>
            <a:fld id="{C9C85460-011A-491C-A53B-FD3D57D5193A}" type="datetimeFigureOut">
              <a:rPr lang="zh-CN" altLang="en-US"/>
              <a:pPr>
                <a:defRPr/>
              </a:pPr>
              <a:t>2015/6/6</a:t>
            </a:fld>
            <a:endParaRPr lang="zh-CN" altLang="en-US"/>
          </a:p>
        </p:txBody>
      </p:sp>
      <p:sp>
        <p:nvSpPr>
          <p:cNvPr id="8" name="页脚占位符 7"/>
          <p:cNvSpPr>
            <a:spLocks noGrp="1"/>
          </p:cNvSpPr>
          <p:nvPr>
            <p:ph type="ftr" sz="quarter" idx="11"/>
          </p:nvPr>
        </p:nvSpPr>
        <p:spPr>
          <a:xfrm>
            <a:off x="457200" y="6481763"/>
            <a:ext cx="4260850" cy="301625"/>
          </a:xfrm>
        </p:spPr>
        <p:txBody>
          <a:bodyPr/>
          <a:lstStyle>
            <a:lvl1pPr>
              <a:defRPr/>
            </a:lvl1pPr>
          </a:lstStyle>
          <a:p>
            <a:pPr>
              <a:defRPr/>
            </a:pPr>
            <a:endParaRPr lang="zh-CN" altLang="en-US"/>
          </a:p>
        </p:txBody>
      </p:sp>
      <p:sp>
        <p:nvSpPr>
          <p:cNvPr id="9" name="灯片编号占位符 8"/>
          <p:cNvSpPr>
            <a:spLocks noGrp="1"/>
          </p:cNvSpPr>
          <p:nvPr>
            <p:ph type="sldNum" sz="quarter" idx="12"/>
          </p:nvPr>
        </p:nvSpPr>
        <p:spPr>
          <a:xfrm>
            <a:off x="7589838" y="6483350"/>
            <a:ext cx="503237" cy="301625"/>
          </a:xfrm>
        </p:spPr>
        <p:txBody>
          <a:bodyPr/>
          <a:lstStyle>
            <a:lvl1pPr algn="ctr">
              <a:defRPr smtClean="0"/>
            </a:lvl1pPr>
          </a:lstStyle>
          <a:p>
            <a:pPr>
              <a:defRPr/>
            </a:pPr>
            <a:fld id="{6F89F65F-7A89-466A-9BA4-2BF58DDBFD72}" type="slidenum">
              <a:rPr lang="zh-CN" altLang="en-US"/>
              <a:pPr>
                <a:defRPr/>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0"/>
            </a:lvl1pPr>
          </a:lstStyle>
          <a:p>
            <a:r>
              <a:rPr lang="zh-CN" altLang="en-US" smtClean="0"/>
              <a:t>单击此处编辑母版标题样式</a:t>
            </a:r>
            <a:endParaRPr lang="en-US"/>
          </a:p>
        </p:txBody>
      </p:sp>
      <p:sp>
        <p:nvSpPr>
          <p:cNvPr id="3" name="日期占位符 13"/>
          <p:cNvSpPr>
            <a:spLocks noGrp="1"/>
          </p:cNvSpPr>
          <p:nvPr>
            <p:ph type="dt" sz="half" idx="10"/>
          </p:nvPr>
        </p:nvSpPr>
        <p:spPr/>
        <p:txBody>
          <a:bodyPr/>
          <a:lstStyle>
            <a:lvl1pPr>
              <a:defRPr/>
            </a:lvl1pPr>
          </a:lstStyle>
          <a:p>
            <a:pPr>
              <a:defRPr/>
            </a:pPr>
            <a:fld id="{46E529AB-A342-4F7E-84D8-01E9488EBF05}" type="datetimeFigureOut">
              <a:rPr lang="zh-CN" altLang="en-US"/>
              <a:pPr>
                <a:defRPr/>
              </a:pPr>
              <a:t>2015/6/6</a:t>
            </a:fld>
            <a:endParaRPr lang="zh-CN" altLang="en-US"/>
          </a:p>
        </p:txBody>
      </p:sp>
      <p:sp>
        <p:nvSpPr>
          <p:cNvPr id="4" name="页脚占位符 2"/>
          <p:cNvSpPr>
            <a:spLocks noGrp="1"/>
          </p:cNvSpPr>
          <p:nvPr>
            <p:ph type="ftr" sz="quarter" idx="11"/>
          </p:nvPr>
        </p:nvSpPr>
        <p:spPr/>
        <p:txBody>
          <a:bodyPr/>
          <a:lstStyle>
            <a:lvl1pPr>
              <a:defRPr/>
            </a:lvl1pPr>
          </a:lstStyle>
          <a:p>
            <a:pPr>
              <a:defRPr/>
            </a:pPr>
            <a:endParaRPr lang="zh-CN" altLang="en-US"/>
          </a:p>
        </p:txBody>
      </p:sp>
      <p:sp>
        <p:nvSpPr>
          <p:cNvPr id="5" name="灯片编号占位符 22"/>
          <p:cNvSpPr>
            <a:spLocks noGrp="1"/>
          </p:cNvSpPr>
          <p:nvPr>
            <p:ph type="sldNum" sz="quarter" idx="12"/>
          </p:nvPr>
        </p:nvSpPr>
        <p:spPr/>
        <p:txBody>
          <a:bodyPr/>
          <a:lstStyle>
            <a:lvl1pPr>
              <a:defRPr/>
            </a:lvl1pPr>
          </a:lstStyle>
          <a:p>
            <a:pPr>
              <a:defRPr/>
            </a:pPr>
            <a:fld id="{974DCE77-9BA8-45C0-A0EB-331A01852195}"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3"/>
          <p:cNvSpPr>
            <a:spLocks noGrp="1"/>
          </p:cNvSpPr>
          <p:nvPr>
            <p:ph type="dt" sz="half" idx="10"/>
          </p:nvPr>
        </p:nvSpPr>
        <p:spPr/>
        <p:txBody>
          <a:bodyPr/>
          <a:lstStyle>
            <a:lvl1pPr>
              <a:defRPr/>
            </a:lvl1pPr>
          </a:lstStyle>
          <a:p>
            <a:pPr>
              <a:defRPr/>
            </a:pPr>
            <a:fld id="{176718EE-A7B8-408F-B081-D261A9F4FE01}" type="datetimeFigureOut">
              <a:rPr lang="zh-CN" altLang="en-US"/>
              <a:pPr>
                <a:defRPr/>
              </a:pPr>
              <a:t>2015/6/6</a:t>
            </a:fld>
            <a:endParaRPr lang="zh-CN" altLang="en-US"/>
          </a:p>
        </p:txBody>
      </p:sp>
      <p:sp>
        <p:nvSpPr>
          <p:cNvPr id="3" name="页脚占位符 2"/>
          <p:cNvSpPr>
            <a:spLocks noGrp="1"/>
          </p:cNvSpPr>
          <p:nvPr>
            <p:ph type="ftr" sz="quarter" idx="11"/>
          </p:nvPr>
        </p:nvSpPr>
        <p:spPr/>
        <p:txBody>
          <a:bodyPr/>
          <a:lstStyle>
            <a:lvl1pPr>
              <a:defRPr/>
            </a:lvl1pPr>
          </a:lstStyle>
          <a:p>
            <a:pPr>
              <a:defRPr/>
            </a:pPr>
            <a:endParaRPr lang="zh-CN" altLang="en-US"/>
          </a:p>
        </p:txBody>
      </p:sp>
      <p:sp>
        <p:nvSpPr>
          <p:cNvPr id="4" name="灯片编号占位符 22"/>
          <p:cNvSpPr>
            <a:spLocks noGrp="1"/>
          </p:cNvSpPr>
          <p:nvPr>
            <p:ph type="sldNum" sz="quarter" idx="12"/>
          </p:nvPr>
        </p:nvSpPr>
        <p:spPr/>
        <p:txBody>
          <a:bodyPr/>
          <a:lstStyle>
            <a:lvl1pPr>
              <a:defRPr/>
            </a:lvl1pPr>
          </a:lstStyle>
          <a:p>
            <a:pPr>
              <a:defRPr/>
            </a:pPr>
            <a:fld id="{8128A576-9AA9-4D47-8ECD-7E859920FCF7}"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zh-CN" altLang="en-US" smtClean="0"/>
              <a:t>单击此处编辑母版标题样式</a:t>
            </a:r>
            <a:endParaRPr lang="en-US"/>
          </a:p>
        </p:txBody>
      </p:sp>
      <p:sp>
        <p:nvSpPr>
          <p:cNvPr id="3" name="文本占位符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zh-CN" altLang="en-US" smtClean="0"/>
              <a:t>单击此处编辑母版文本样式</a:t>
            </a:r>
          </a:p>
        </p:txBody>
      </p:sp>
      <p:sp>
        <p:nvSpPr>
          <p:cNvPr id="4" name="内容占位符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4"/>
          <p:cNvSpPr>
            <a:spLocks noGrp="1"/>
          </p:cNvSpPr>
          <p:nvPr>
            <p:ph type="dt" sz="half" idx="10"/>
          </p:nvPr>
        </p:nvSpPr>
        <p:spPr>
          <a:xfrm>
            <a:off x="6278563" y="6556375"/>
            <a:ext cx="2133600" cy="301625"/>
          </a:xfrm>
        </p:spPr>
        <p:txBody>
          <a:bodyPr/>
          <a:lstStyle>
            <a:lvl1pPr>
              <a:defRPr sz="900" smtClean="0"/>
            </a:lvl1pPr>
          </a:lstStyle>
          <a:p>
            <a:pPr>
              <a:defRPr/>
            </a:pPr>
            <a:fld id="{AE3CBA88-01DC-4D43-904F-3EDDB6B20EEA}" type="datetimeFigureOut">
              <a:rPr lang="zh-CN" altLang="en-US"/>
              <a:pPr>
                <a:defRPr/>
              </a:pPr>
              <a:t>2015/6/6</a:t>
            </a:fld>
            <a:endParaRPr lang="zh-CN" altLang="en-US"/>
          </a:p>
        </p:txBody>
      </p:sp>
      <p:sp>
        <p:nvSpPr>
          <p:cNvPr id="6" name="页脚占位符 5"/>
          <p:cNvSpPr>
            <a:spLocks noGrp="1"/>
          </p:cNvSpPr>
          <p:nvPr>
            <p:ph type="ftr" sz="quarter" idx="11"/>
          </p:nvPr>
        </p:nvSpPr>
        <p:spPr>
          <a:xfrm>
            <a:off x="1135063" y="6556375"/>
            <a:ext cx="5143500" cy="301625"/>
          </a:xfrm>
        </p:spPr>
        <p:txBody>
          <a:bodyPr/>
          <a:lstStyle>
            <a:lvl1pPr>
              <a:defRPr sz="900"/>
            </a:lvl1pPr>
          </a:lstStyle>
          <a:p>
            <a:pPr>
              <a:defRPr/>
            </a:pPr>
            <a:endParaRPr lang="zh-CN" altLang="en-US"/>
          </a:p>
        </p:txBody>
      </p:sp>
      <p:sp>
        <p:nvSpPr>
          <p:cNvPr id="7" name="灯片编号占位符 6"/>
          <p:cNvSpPr>
            <a:spLocks noGrp="1"/>
          </p:cNvSpPr>
          <p:nvPr>
            <p:ph type="sldNum" sz="quarter" idx="12"/>
          </p:nvPr>
        </p:nvSpPr>
        <p:spPr>
          <a:xfrm>
            <a:off x="8410575" y="6556375"/>
            <a:ext cx="503238" cy="301625"/>
          </a:xfrm>
        </p:spPr>
        <p:txBody>
          <a:bodyPr/>
          <a:lstStyle>
            <a:lvl1pPr>
              <a:defRPr sz="900" smtClean="0"/>
            </a:lvl1pPr>
          </a:lstStyle>
          <a:p>
            <a:pPr>
              <a:defRPr/>
            </a:pPr>
            <a:fld id="{8F930D06-0BFC-4B22-9AB2-53643C0DB13A}" type="slidenum">
              <a:rPr lang="zh-CN" altLang="en-US"/>
              <a:pPr>
                <a:defRPr/>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bg>
      <p:bgRef idx="1002">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zh-CN" altLang="en-US" smtClean="0"/>
              <a:t>单击此处编辑母版标题样式</a:t>
            </a:r>
            <a:endParaRPr lang="en-US"/>
          </a:p>
        </p:txBody>
      </p:sp>
      <p:sp>
        <p:nvSpPr>
          <p:cNvPr id="3" name="图片占位符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zh-CN" altLang="en-US" noProof="0" smtClean="0"/>
              <a:t>单击图标添加图片</a:t>
            </a:r>
            <a:endParaRPr lang="en-US" noProof="0" dirty="0"/>
          </a:p>
        </p:txBody>
      </p:sp>
      <p:sp>
        <p:nvSpPr>
          <p:cNvPr id="4" name="文本占位符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zh-CN" altLang="en-US" smtClean="0"/>
              <a:t>单击此处编辑母版文本样式</a:t>
            </a:r>
          </a:p>
        </p:txBody>
      </p:sp>
      <p:sp>
        <p:nvSpPr>
          <p:cNvPr id="5" name="日期占位符 4"/>
          <p:cNvSpPr>
            <a:spLocks noGrp="1"/>
          </p:cNvSpPr>
          <p:nvPr>
            <p:ph type="dt" sz="half" idx="10"/>
          </p:nvPr>
        </p:nvSpPr>
        <p:spPr>
          <a:xfrm>
            <a:off x="6108700" y="6556375"/>
            <a:ext cx="2101850" cy="301625"/>
          </a:xfrm>
        </p:spPr>
        <p:txBody>
          <a:bodyPr/>
          <a:lstStyle>
            <a:lvl1pPr>
              <a:defRPr sz="900" smtClean="0"/>
            </a:lvl1pPr>
          </a:lstStyle>
          <a:p>
            <a:pPr>
              <a:defRPr/>
            </a:pPr>
            <a:fld id="{89FC05CA-301B-49ED-A34A-C232056FE669}" type="datetimeFigureOut">
              <a:rPr lang="zh-CN" altLang="en-US"/>
              <a:pPr>
                <a:defRPr/>
              </a:pPr>
              <a:t>2015/6/6</a:t>
            </a:fld>
            <a:endParaRPr lang="zh-CN" altLang="en-US"/>
          </a:p>
        </p:txBody>
      </p:sp>
      <p:sp>
        <p:nvSpPr>
          <p:cNvPr id="6" name="页脚占位符 5"/>
          <p:cNvSpPr>
            <a:spLocks noGrp="1"/>
          </p:cNvSpPr>
          <p:nvPr>
            <p:ph type="ftr" sz="quarter" idx="11"/>
          </p:nvPr>
        </p:nvSpPr>
        <p:spPr>
          <a:xfrm>
            <a:off x="1169988" y="6557963"/>
            <a:ext cx="4948237" cy="301625"/>
          </a:xfrm>
        </p:spPr>
        <p:txBody>
          <a:bodyPr/>
          <a:lstStyle>
            <a:lvl1pPr>
              <a:defRPr sz="900"/>
            </a:lvl1pPr>
          </a:lstStyle>
          <a:p>
            <a:pPr>
              <a:defRPr/>
            </a:pPr>
            <a:endParaRPr lang="zh-CN" altLang="en-US"/>
          </a:p>
        </p:txBody>
      </p:sp>
      <p:sp>
        <p:nvSpPr>
          <p:cNvPr id="7" name="灯片编号占位符 6"/>
          <p:cNvSpPr>
            <a:spLocks noGrp="1"/>
          </p:cNvSpPr>
          <p:nvPr>
            <p:ph type="sldNum" sz="quarter" idx="12"/>
          </p:nvPr>
        </p:nvSpPr>
        <p:spPr>
          <a:xfrm>
            <a:off x="8216900" y="6556375"/>
            <a:ext cx="366713" cy="301625"/>
          </a:xfrm>
        </p:spPr>
        <p:txBody>
          <a:bodyPr/>
          <a:lstStyle>
            <a:lvl1pPr algn="ctr">
              <a:defRPr sz="900" smtClean="0"/>
            </a:lvl1pPr>
          </a:lstStyle>
          <a:p>
            <a:pPr>
              <a:defRPr/>
            </a:pPr>
            <a:fld id="{732B6860-9DAE-4364-A10D-0E49EC0694A2}" type="slidenum">
              <a:rPr lang="zh-CN" altLang="en-US"/>
              <a:pPr>
                <a:defRPr/>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直角三角形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直接连接符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直接连接符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标题占位符 21"/>
          <p:cNvSpPr>
            <a:spLocks noGrp="1"/>
          </p:cNvSpPr>
          <p:nvPr>
            <p:ph type="title"/>
          </p:nvPr>
        </p:nvSpPr>
        <p:spPr>
          <a:xfrm>
            <a:off x="457200" y="268288"/>
            <a:ext cx="8229600" cy="1398587"/>
          </a:xfrm>
          <a:prstGeom prst="rect">
            <a:avLst/>
          </a:prstGeom>
        </p:spPr>
        <p:txBody>
          <a:bodyPr vert="horz" anchor="ctr">
            <a:normAutofit/>
          </a:bodyPr>
          <a:lstStyle/>
          <a:p>
            <a:r>
              <a:rPr lang="zh-CN" altLang="en-US" smtClean="0"/>
              <a:t>单击此处编辑母版标题样式</a:t>
            </a:r>
            <a:endParaRPr lang="en-US"/>
          </a:p>
        </p:txBody>
      </p:sp>
      <p:sp>
        <p:nvSpPr>
          <p:cNvPr id="1030" name="文本占位符 12"/>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smtClean="0"/>
          </a:p>
        </p:txBody>
      </p:sp>
      <p:sp>
        <p:nvSpPr>
          <p:cNvPr id="14" name="日期占位符 13"/>
          <p:cNvSpPr>
            <a:spLocks noGrp="1"/>
          </p:cNvSpPr>
          <p:nvPr>
            <p:ph type="dt" sz="half" idx="2"/>
          </p:nvPr>
        </p:nvSpPr>
        <p:spPr>
          <a:xfrm>
            <a:off x="4791075" y="6481763"/>
            <a:ext cx="2133600" cy="301625"/>
          </a:xfrm>
          <a:prstGeom prst="rect">
            <a:avLst/>
          </a:prstGeom>
        </p:spPr>
        <p:txBody>
          <a:bodyPr vert="horz" anchor="b"/>
          <a:lstStyle>
            <a:lvl1pPr algn="l" eaLnBrk="1" fontAlgn="auto" latinLnBrk="0" hangingPunct="1">
              <a:spcBef>
                <a:spcPts val="0"/>
              </a:spcBef>
              <a:spcAft>
                <a:spcPts val="0"/>
              </a:spcAft>
              <a:defRPr kumimoji="0" sz="1000" b="0" smtClean="0">
                <a:solidFill>
                  <a:schemeClr val="tx1"/>
                </a:solidFill>
                <a:latin typeface="+mn-lt"/>
                <a:ea typeface="+mn-ea"/>
                <a:cs typeface="+mn-cs"/>
              </a:defRPr>
            </a:lvl1pPr>
          </a:lstStyle>
          <a:p>
            <a:pPr>
              <a:defRPr/>
            </a:pPr>
            <a:fld id="{5766FDF2-0D3E-47F1-9C42-28E8C7647F86}" type="datetimeFigureOut">
              <a:rPr lang="zh-CN" altLang="en-US"/>
              <a:pPr>
                <a:defRPr/>
              </a:pPr>
              <a:t>2015/6/6</a:t>
            </a:fld>
            <a:endParaRPr lang="zh-CN" altLang="en-US"/>
          </a:p>
        </p:txBody>
      </p:sp>
      <p:sp>
        <p:nvSpPr>
          <p:cNvPr id="3" name="页脚占位符 2"/>
          <p:cNvSpPr>
            <a:spLocks noGrp="1"/>
          </p:cNvSpPr>
          <p:nvPr>
            <p:ph type="ftr" sz="quarter" idx="3"/>
          </p:nvPr>
        </p:nvSpPr>
        <p:spPr>
          <a:xfrm>
            <a:off x="457200" y="6481763"/>
            <a:ext cx="4259263" cy="3016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ea typeface="+mn-ea"/>
                <a:cs typeface="+mn-cs"/>
              </a:defRPr>
            </a:lvl1pPr>
          </a:lstStyle>
          <a:p>
            <a:pPr>
              <a:defRPr/>
            </a:pPr>
            <a:endParaRPr lang="zh-CN" altLang="en-US"/>
          </a:p>
        </p:txBody>
      </p:sp>
      <p:sp>
        <p:nvSpPr>
          <p:cNvPr id="23" name="灯片编号占位符 22"/>
          <p:cNvSpPr>
            <a:spLocks noGrp="1"/>
          </p:cNvSpPr>
          <p:nvPr>
            <p:ph type="sldNum" sz="quarter" idx="4"/>
          </p:nvPr>
        </p:nvSpPr>
        <p:spPr>
          <a:xfrm>
            <a:off x="7589838" y="6481763"/>
            <a:ext cx="503237" cy="301625"/>
          </a:xfrm>
          <a:prstGeom prst="rect">
            <a:avLst/>
          </a:prstGeom>
        </p:spPr>
        <p:txBody>
          <a:bodyPr vert="horz" anchor="b"/>
          <a:lstStyle>
            <a:lvl1pPr algn="ctr" eaLnBrk="1" fontAlgn="auto" latinLnBrk="0" hangingPunct="1">
              <a:spcBef>
                <a:spcPts val="0"/>
              </a:spcBef>
              <a:spcAft>
                <a:spcPts val="0"/>
              </a:spcAft>
              <a:defRPr kumimoji="0" sz="1200" smtClean="0">
                <a:solidFill>
                  <a:schemeClr val="tx1"/>
                </a:solidFill>
                <a:latin typeface="+mn-lt"/>
                <a:ea typeface="+mn-ea"/>
                <a:cs typeface="+mn-cs"/>
              </a:defRPr>
            </a:lvl1pPr>
          </a:lstStyle>
          <a:p>
            <a:pPr>
              <a:defRPr/>
            </a:pPr>
            <a:fld id="{FC19A753-B7A6-4777-92C9-0E8329E770F8}" type="slidenum">
              <a:rPr lang="zh-CN" altLang="en-US"/>
              <a:pPr>
                <a:defRPr/>
              </a:pPr>
              <a:t>‹#›</a:t>
            </a:fld>
            <a:endParaRPr lang="zh-CN" altLang="en-US"/>
          </a:p>
        </p:txBody>
      </p:sp>
    </p:spTree>
  </p:cSld>
  <p:clrMap bg1="dk1" tx1="lt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1" r:id="rId6"/>
    <p:sldLayoutId id="2147483670" r:id="rId7"/>
    <p:sldLayoutId id="2147483677" r:id="rId8"/>
    <p:sldLayoutId id="2147483678" r:id="rId9"/>
    <p:sldLayoutId id="2147483669" r:id="rId10"/>
    <p:sldLayoutId id="2147483668" r:id="rId11"/>
  </p:sldLayoutIdLst>
  <p:txStyles>
    <p:titleStyle>
      <a:lvl1pPr marL="484188" algn="l" rtl="0" fontAlgn="base">
        <a:spcBef>
          <a:spcPct val="0"/>
        </a:spcBef>
        <a:spcAft>
          <a:spcPct val="0"/>
        </a:spcAft>
        <a:defRPr sz="4200" kern="1200">
          <a:ln w="6350">
            <a:solidFill>
              <a:schemeClr val="accent1">
                <a:shade val="43000"/>
              </a:schemeClr>
            </a:solidFill>
          </a:ln>
          <a:solidFill>
            <a:srgbClr val="FF5C9C"/>
          </a:solidFill>
          <a:effectLst>
            <a:outerShdw blurRad="26000" dist="26000" dir="14500000" algn="tl" rotWithShape="0">
              <a:srgbClr val="000000">
                <a:alpha val="40000"/>
              </a:srgbClr>
            </a:outerShdw>
          </a:effectLst>
          <a:latin typeface="+mj-lt"/>
          <a:ea typeface="+mj-ea"/>
          <a:cs typeface="幼圆"/>
        </a:defRPr>
      </a:lvl1pPr>
      <a:lvl2pPr marL="484188" algn="l" rtl="0" fontAlgn="base">
        <a:spcBef>
          <a:spcPct val="0"/>
        </a:spcBef>
        <a:spcAft>
          <a:spcPct val="0"/>
        </a:spcAft>
        <a:defRPr sz="4200">
          <a:solidFill>
            <a:srgbClr val="FF5C9C"/>
          </a:solidFill>
          <a:latin typeface="Century Gothic"/>
          <a:ea typeface="幼圆"/>
          <a:cs typeface="幼圆"/>
        </a:defRPr>
      </a:lvl2pPr>
      <a:lvl3pPr marL="484188" algn="l" rtl="0" fontAlgn="base">
        <a:spcBef>
          <a:spcPct val="0"/>
        </a:spcBef>
        <a:spcAft>
          <a:spcPct val="0"/>
        </a:spcAft>
        <a:defRPr sz="4200">
          <a:solidFill>
            <a:srgbClr val="FF5C9C"/>
          </a:solidFill>
          <a:latin typeface="Century Gothic"/>
          <a:ea typeface="幼圆"/>
          <a:cs typeface="幼圆"/>
        </a:defRPr>
      </a:lvl3pPr>
      <a:lvl4pPr marL="484188" algn="l" rtl="0" fontAlgn="base">
        <a:spcBef>
          <a:spcPct val="0"/>
        </a:spcBef>
        <a:spcAft>
          <a:spcPct val="0"/>
        </a:spcAft>
        <a:defRPr sz="4200">
          <a:solidFill>
            <a:srgbClr val="FF5C9C"/>
          </a:solidFill>
          <a:latin typeface="Century Gothic"/>
          <a:ea typeface="幼圆"/>
          <a:cs typeface="幼圆"/>
        </a:defRPr>
      </a:lvl4pPr>
      <a:lvl5pPr marL="484188" algn="l" rtl="0" fontAlgn="base">
        <a:spcBef>
          <a:spcPct val="0"/>
        </a:spcBef>
        <a:spcAft>
          <a:spcPct val="0"/>
        </a:spcAft>
        <a:defRPr sz="4200">
          <a:solidFill>
            <a:srgbClr val="FF5C9C"/>
          </a:solidFill>
          <a:latin typeface="Century Gothic"/>
          <a:ea typeface="幼圆"/>
          <a:cs typeface="幼圆"/>
        </a:defRPr>
      </a:lvl5pPr>
      <a:lvl6pPr marL="941388" algn="l" rtl="0" fontAlgn="base">
        <a:spcBef>
          <a:spcPct val="0"/>
        </a:spcBef>
        <a:spcAft>
          <a:spcPct val="0"/>
        </a:spcAft>
        <a:defRPr sz="4200">
          <a:solidFill>
            <a:srgbClr val="FF5C9C"/>
          </a:solidFill>
          <a:latin typeface="Century Gothic"/>
          <a:ea typeface="幼圆"/>
          <a:cs typeface="幼圆"/>
        </a:defRPr>
      </a:lvl6pPr>
      <a:lvl7pPr marL="1398588" algn="l" rtl="0" fontAlgn="base">
        <a:spcBef>
          <a:spcPct val="0"/>
        </a:spcBef>
        <a:spcAft>
          <a:spcPct val="0"/>
        </a:spcAft>
        <a:defRPr sz="4200">
          <a:solidFill>
            <a:srgbClr val="FF5C9C"/>
          </a:solidFill>
          <a:latin typeface="Century Gothic"/>
          <a:ea typeface="幼圆"/>
          <a:cs typeface="幼圆"/>
        </a:defRPr>
      </a:lvl7pPr>
      <a:lvl8pPr marL="1855788" algn="l" rtl="0" fontAlgn="base">
        <a:spcBef>
          <a:spcPct val="0"/>
        </a:spcBef>
        <a:spcAft>
          <a:spcPct val="0"/>
        </a:spcAft>
        <a:defRPr sz="4200">
          <a:solidFill>
            <a:srgbClr val="FF5C9C"/>
          </a:solidFill>
          <a:latin typeface="Century Gothic"/>
          <a:ea typeface="幼圆"/>
          <a:cs typeface="幼圆"/>
        </a:defRPr>
      </a:lvl8pPr>
      <a:lvl9pPr marL="2312988" algn="l" rtl="0" fontAlgn="base">
        <a:spcBef>
          <a:spcPct val="0"/>
        </a:spcBef>
        <a:spcAft>
          <a:spcPct val="0"/>
        </a:spcAft>
        <a:defRPr sz="4200">
          <a:solidFill>
            <a:srgbClr val="FF5C9C"/>
          </a:solidFill>
          <a:latin typeface="Century Gothic"/>
          <a:ea typeface="幼圆"/>
          <a:cs typeface="幼圆"/>
        </a:defRPr>
      </a:lvl9pPr>
    </p:titleStyle>
    <p:bodyStyle>
      <a:lvl1pPr marL="447675" indent="-382588" algn="l" rtl="0"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幼圆"/>
        </a:defRPr>
      </a:lvl1pPr>
      <a:lvl2pPr marL="822325" indent="-285750" algn="l" rtl="0" fontAlgn="base">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幼圆"/>
        </a:defRPr>
      </a:lvl2pPr>
      <a:lvl3pPr marL="1104900" indent="-228600" algn="l" rtl="0" fontAlgn="base">
        <a:spcBef>
          <a:spcPct val="20000"/>
        </a:spcBef>
        <a:spcAft>
          <a:spcPct val="0"/>
        </a:spcAft>
        <a:buClr>
          <a:schemeClr val="accent1"/>
        </a:buClr>
        <a:buFont typeface="Wingdings 2" pitchFamily="18" charset="2"/>
        <a:buChar char=""/>
        <a:defRPr sz="2400" kern="1200">
          <a:solidFill>
            <a:schemeClr val="tx1"/>
          </a:solidFill>
          <a:latin typeface="+mn-lt"/>
          <a:ea typeface="+mn-ea"/>
          <a:cs typeface="幼圆"/>
        </a:defRPr>
      </a:lvl3pPr>
      <a:lvl4pPr marL="1371600" indent="-209550" algn="l" rtl="0" fontAlgn="base">
        <a:spcBef>
          <a:spcPct val="20000"/>
        </a:spcBef>
        <a:spcAft>
          <a:spcPct val="0"/>
        </a:spcAft>
        <a:buClr>
          <a:schemeClr val="accent1"/>
        </a:buClr>
        <a:buFont typeface="Wingdings 2" pitchFamily="18" charset="2"/>
        <a:buChar char=""/>
        <a:defRPr sz="2000" kern="1200">
          <a:solidFill>
            <a:schemeClr val="tx1"/>
          </a:solidFill>
          <a:latin typeface="+mn-lt"/>
          <a:ea typeface="+mn-ea"/>
          <a:cs typeface="幼圆"/>
        </a:defRPr>
      </a:lvl4pPr>
      <a:lvl5pPr marL="1600200" indent="-209550" algn="l" rtl="0" fontAlgn="base">
        <a:spcBef>
          <a:spcPct val="20000"/>
        </a:spcBef>
        <a:spcAft>
          <a:spcPct val="0"/>
        </a:spcAft>
        <a:buClr>
          <a:srgbClr val="FF90B2"/>
        </a:buClr>
        <a:buFont typeface="Wingdings 2" pitchFamily="18" charset="2"/>
        <a:buChar char=""/>
        <a:defRPr sz="1900" kern="1200">
          <a:solidFill>
            <a:schemeClr val="tx1"/>
          </a:solidFill>
          <a:latin typeface="+mn-lt"/>
          <a:ea typeface="+mn-ea"/>
          <a:cs typeface="幼圆"/>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ctrTitle"/>
          </p:nvPr>
        </p:nvSpPr>
        <p:spPr>
          <a:xfrm>
            <a:off x="467544" y="0"/>
            <a:ext cx="7772400" cy="1470025"/>
          </a:xfrm>
        </p:spPr>
        <p:txBody>
          <a:bodyPr/>
          <a:lstStyle/>
          <a:p>
            <a:pPr marL="484632" fontAlgn="auto">
              <a:spcAft>
                <a:spcPts val="0"/>
              </a:spcAft>
              <a:defRPr/>
            </a:pPr>
            <a:r>
              <a:rPr lang="en-US" altLang="zh-CN" b="1" dirty="0" smtClean="0">
                <a:solidFill>
                  <a:schemeClr val="accent1">
                    <a:tint val="83000"/>
                    <a:satMod val="150000"/>
                  </a:schemeClr>
                </a:solidFill>
                <a:cs typeface="+mj-cs"/>
              </a:rPr>
              <a:t>What is </a:t>
            </a:r>
            <a:r>
              <a:rPr lang="en-US" altLang="zh-CN" b="1" dirty="0" smtClean="0">
                <a:solidFill>
                  <a:srgbClr val="FF0000"/>
                </a:solidFill>
                <a:cs typeface="+mj-cs"/>
              </a:rPr>
              <a:t>MERS</a:t>
            </a:r>
            <a:r>
              <a:rPr lang="en-US" altLang="zh-CN" b="1" dirty="0" smtClean="0">
                <a:solidFill>
                  <a:schemeClr val="accent1">
                    <a:tint val="83000"/>
                    <a:satMod val="150000"/>
                  </a:schemeClr>
                </a:solidFill>
                <a:cs typeface="+mj-cs"/>
              </a:rPr>
              <a:t>?</a:t>
            </a:r>
            <a:br>
              <a:rPr lang="en-US" altLang="zh-CN" b="1" dirty="0" smtClean="0">
                <a:solidFill>
                  <a:schemeClr val="accent1">
                    <a:tint val="83000"/>
                    <a:satMod val="150000"/>
                  </a:schemeClr>
                </a:solidFill>
                <a:cs typeface="+mj-cs"/>
              </a:rPr>
            </a:br>
            <a:endParaRPr lang="zh-CN" altLang="en-US" dirty="0">
              <a:solidFill>
                <a:schemeClr val="accent1">
                  <a:tint val="83000"/>
                  <a:satMod val="150000"/>
                </a:schemeClr>
              </a:solidFill>
              <a:cs typeface="+mj-cs"/>
            </a:endParaRPr>
          </a:p>
        </p:txBody>
      </p:sp>
      <p:sp>
        <p:nvSpPr>
          <p:cNvPr id="4" name="副标题 3"/>
          <p:cNvSpPr>
            <a:spLocks noGrp="1"/>
          </p:cNvSpPr>
          <p:nvPr>
            <p:ph type="subTitle" idx="1"/>
          </p:nvPr>
        </p:nvSpPr>
        <p:spPr>
          <a:xfrm>
            <a:off x="0" y="836712"/>
            <a:ext cx="8820472" cy="6021288"/>
          </a:xfrm>
        </p:spPr>
        <p:txBody>
          <a:bodyPr>
            <a:normAutofit lnSpcReduction="10000"/>
          </a:bodyPr>
          <a:lstStyle/>
          <a:p>
            <a:pPr fontAlgn="auto">
              <a:spcAft>
                <a:spcPts val="0"/>
              </a:spcAft>
              <a:buFont typeface="Wingdings 2"/>
              <a:buNone/>
              <a:defRPr/>
            </a:pPr>
            <a:r>
              <a:rPr lang="en-US" altLang="zh-CN" sz="4400" b="1" dirty="0" smtClean="0">
                <a:cs typeface="+mn-cs"/>
              </a:rPr>
              <a:t>Middle East Respiratory Syndrome (MERS) is an infection of the lungs caused by a virus known as a </a:t>
            </a:r>
            <a:r>
              <a:rPr lang="en-US" altLang="zh-CN" sz="4400" b="1" dirty="0" err="1" smtClean="0">
                <a:cs typeface="+mn-cs"/>
              </a:rPr>
              <a:t>coronavirus</a:t>
            </a:r>
            <a:r>
              <a:rPr lang="en-US" altLang="zh-CN" sz="4400" b="1" dirty="0" smtClean="0">
                <a:cs typeface="+mn-cs"/>
              </a:rPr>
              <a:t> and is written as MERS-</a:t>
            </a:r>
            <a:r>
              <a:rPr lang="en-US" altLang="zh-CN" sz="4400" b="1" dirty="0" err="1" smtClean="0">
                <a:cs typeface="+mn-cs"/>
              </a:rPr>
              <a:t>CoV</a:t>
            </a:r>
            <a:r>
              <a:rPr lang="en-US" altLang="zh-CN" sz="4400" dirty="0" smtClean="0">
                <a:cs typeface="+mn-cs"/>
              </a:rPr>
              <a:t>.</a:t>
            </a:r>
          </a:p>
          <a:p>
            <a:pPr fontAlgn="auto">
              <a:spcAft>
                <a:spcPts val="0"/>
              </a:spcAft>
              <a:buFont typeface="Wingdings 2"/>
              <a:buNone/>
              <a:defRPr/>
            </a:pPr>
            <a:r>
              <a:rPr lang="zh-CN" altLang="en-US" sz="4400" dirty="0" smtClean="0">
                <a:cs typeface="+mn-cs"/>
              </a:rPr>
              <a:t>中东呼吸综合征（</a:t>
            </a:r>
            <a:r>
              <a:rPr lang="en-US" altLang="zh-CN" sz="4400" dirty="0" smtClean="0">
                <a:cs typeface="+mn-cs"/>
              </a:rPr>
              <a:t>MERS</a:t>
            </a:r>
            <a:r>
              <a:rPr lang="zh-CN" altLang="en-US" sz="4400" dirty="0" smtClean="0">
                <a:cs typeface="+mn-cs"/>
              </a:rPr>
              <a:t>）是由一种冠状病毒引起的肺部感染疾病，也叫做</a:t>
            </a:r>
            <a:r>
              <a:rPr lang="en-US" altLang="zh-CN" sz="4400" dirty="0" smtClean="0">
                <a:cs typeface="+mn-cs"/>
              </a:rPr>
              <a:t>MERS-</a:t>
            </a:r>
            <a:r>
              <a:rPr lang="en-US" altLang="zh-CN" sz="4400" dirty="0" err="1" smtClean="0">
                <a:cs typeface="+mn-cs"/>
              </a:rPr>
              <a:t>Cov</a:t>
            </a:r>
            <a:r>
              <a:rPr lang="zh-CN" altLang="en-US" sz="4400" dirty="0" smtClean="0">
                <a:cs typeface="+mn-cs"/>
              </a:rPr>
              <a:t>。</a:t>
            </a:r>
            <a:endParaRPr lang="zh-CN" altLang="en-US" sz="4400" b="1" dirty="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8288"/>
            <a:ext cx="8229600" cy="1398587"/>
          </a:xfrm>
        </p:spPr>
        <p:txBody>
          <a:bodyPr/>
          <a:lstStyle/>
          <a:p>
            <a:pPr marL="484632" fontAlgn="auto">
              <a:spcAft>
                <a:spcPts val="0"/>
              </a:spcAft>
              <a:defRPr/>
            </a:pPr>
            <a:endParaRPr lang="zh-CN" altLang="en-US">
              <a:solidFill>
                <a:schemeClr val="accent1">
                  <a:tint val="83000"/>
                  <a:satMod val="150000"/>
                </a:schemeClr>
              </a:solidFill>
              <a:cs typeface="+mj-cs"/>
            </a:endParaRPr>
          </a:p>
        </p:txBody>
      </p:sp>
      <p:sp>
        <p:nvSpPr>
          <p:cNvPr id="22530" name="内容占位符 2"/>
          <p:cNvSpPr>
            <a:spLocks noGrp="1"/>
          </p:cNvSpPr>
          <p:nvPr>
            <p:ph idx="1"/>
          </p:nvPr>
        </p:nvSpPr>
        <p:spPr>
          <a:xfrm>
            <a:off x="457200" y="1882775"/>
            <a:ext cx="8229600" cy="4572000"/>
          </a:xfrm>
        </p:spPr>
        <p:txBody>
          <a:bodyPr/>
          <a:lstStyle/>
          <a:p>
            <a:r>
              <a:rPr lang="en-US" altLang="zh-CN" sz="4400" b="1" smtClean="0"/>
              <a:t>"WHO is communicating closely with the Chinese health authorities to support their </a:t>
            </a:r>
            <a:r>
              <a:rPr lang="en-US" altLang="zh-CN" sz="4400" b="1" smtClean="0">
                <a:solidFill>
                  <a:srgbClr val="FF0000"/>
                </a:solidFill>
              </a:rPr>
              <a:t>response</a:t>
            </a:r>
            <a:r>
              <a:rPr lang="en-US" altLang="zh-CN" sz="4400" b="1" smtClean="0"/>
              <a:t> to the case."</a:t>
            </a:r>
            <a:endParaRPr lang="zh-CN" altLang="en-US" sz="4400" b="1"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8288"/>
            <a:ext cx="8229600" cy="1398587"/>
          </a:xfrm>
        </p:spPr>
        <p:txBody>
          <a:bodyPr/>
          <a:lstStyle/>
          <a:p>
            <a:pPr marL="484632" fontAlgn="auto">
              <a:spcAft>
                <a:spcPts val="0"/>
              </a:spcAft>
              <a:defRPr/>
            </a:pPr>
            <a:endParaRPr lang="zh-CN" altLang="en-US">
              <a:solidFill>
                <a:schemeClr val="accent1">
                  <a:tint val="83000"/>
                  <a:satMod val="150000"/>
                </a:schemeClr>
              </a:solidFill>
              <a:cs typeface="+mj-cs"/>
            </a:endParaRPr>
          </a:p>
        </p:txBody>
      </p:sp>
      <p:sp>
        <p:nvSpPr>
          <p:cNvPr id="3" name="内容占位符 2"/>
          <p:cNvSpPr>
            <a:spLocks noGrp="1"/>
          </p:cNvSpPr>
          <p:nvPr>
            <p:ph idx="1"/>
          </p:nvPr>
        </p:nvSpPr>
        <p:spPr>
          <a:xfrm>
            <a:off x="457200" y="1882775"/>
            <a:ext cx="8229600" cy="4572000"/>
          </a:xfrm>
        </p:spPr>
        <p:txBody>
          <a:bodyPr>
            <a:normAutofit fontScale="77500" lnSpcReduction="20000"/>
          </a:bodyPr>
          <a:lstStyle/>
          <a:p>
            <a:pPr marL="448056" indent="-384048" fontAlgn="auto">
              <a:spcAft>
                <a:spcPts val="0"/>
              </a:spcAft>
              <a:buFont typeface="Wingdings 2"/>
              <a:buChar char=""/>
              <a:defRPr/>
            </a:pPr>
            <a:r>
              <a:rPr lang="en-US" altLang="zh-CN" sz="4800" b="1" dirty="0" smtClean="0">
                <a:cs typeface="+mn-cs"/>
              </a:rPr>
              <a:t>In Hong Kong, 32 people were reported to have come into close contact with the patient. Three showing symptoms were sent to Princess Margaret Hospital, while 18 of 29 fellow passengers were put into quarantine. Authorities believed the remaining 11 had left the city.</a:t>
            </a:r>
            <a:endParaRPr lang="zh-CN" altLang="en-US" sz="4800" b="1" dirty="0">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8288"/>
            <a:ext cx="8229600" cy="1398587"/>
          </a:xfrm>
        </p:spPr>
        <p:txBody>
          <a:bodyPr/>
          <a:lstStyle/>
          <a:p>
            <a:pPr marL="484632" fontAlgn="auto">
              <a:spcAft>
                <a:spcPts val="0"/>
              </a:spcAft>
              <a:defRPr/>
            </a:pPr>
            <a:endParaRPr lang="zh-CN" altLang="en-US">
              <a:solidFill>
                <a:schemeClr val="accent1">
                  <a:tint val="83000"/>
                  <a:satMod val="150000"/>
                </a:schemeClr>
              </a:solidFill>
              <a:cs typeface="+mj-cs"/>
            </a:endParaRPr>
          </a:p>
        </p:txBody>
      </p:sp>
      <p:sp>
        <p:nvSpPr>
          <p:cNvPr id="3" name="内容占位符 2"/>
          <p:cNvSpPr>
            <a:spLocks noGrp="1"/>
          </p:cNvSpPr>
          <p:nvPr>
            <p:ph idx="1"/>
          </p:nvPr>
        </p:nvSpPr>
        <p:spPr>
          <a:xfrm>
            <a:off x="457200" y="1882775"/>
            <a:ext cx="8229600" cy="4572000"/>
          </a:xfrm>
        </p:spPr>
        <p:txBody>
          <a:bodyPr>
            <a:normAutofit fontScale="92500" lnSpcReduction="20000"/>
          </a:bodyPr>
          <a:lstStyle/>
          <a:p>
            <a:pPr marL="448056" indent="-384048" fontAlgn="auto">
              <a:spcAft>
                <a:spcPts val="0"/>
              </a:spcAft>
              <a:buFont typeface="Wingdings 2"/>
              <a:buChar char=""/>
              <a:defRPr/>
            </a:pPr>
            <a:r>
              <a:rPr lang="en-US" altLang="zh-CN" sz="4400" b="1" dirty="0" smtClean="0">
                <a:cs typeface="+mn-cs"/>
              </a:rPr>
              <a:t>Lin </a:t>
            </a:r>
            <a:r>
              <a:rPr lang="en-US" altLang="zh-CN" sz="4400" b="1" dirty="0" err="1" smtClean="0">
                <a:cs typeface="+mn-cs"/>
              </a:rPr>
              <a:t>Jinyan</a:t>
            </a:r>
            <a:r>
              <a:rPr lang="en-US" altLang="zh-CN" sz="4400" b="1" dirty="0" smtClean="0">
                <a:cs typeface="+mn-cs"/>
              </a:rPr>
              <a:t>, deputy head of the Guangdong Center for Disease Control and Prevention, said the 38 people who had close contact with the patient are staying in a hotel and will be </a:t>
            </a:r>
            <a:r>
              <a:rPr lang="en-US" altLang="zh-CN" sz="4400" b="1" dirty="0" smtClean="0">
                <a:solidFill>
                  <a:srgbClr val="FF0000"/>
                </a:solidFill>
                <a:cs typeface="+mn-cs"/>
              </a:rPr>
              <a:t>monitored</a:t>
            </a:r>
            <a:r>
              <a:rPr lang="en-US" altLang="zh-CN" sz="4400" b="1" dirty="0" smtClean="0">
                <a:cs typeface="+mn-cs"/>
              </a:rPr>
              <a:t> for two weeks</a:t>
            </a:r>
            <a:endParaRPr lang="zh-CN" altLang="en-US" sz="4400" b="1" dirty="0">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8288"/>
            <a:ext cx="8229600" cy="1398587"/>
          </a:xfrm>
        </p:spPr>
        <p:txBody>
          <a:bodyPr/>
          <a:lstStyle/>
          <a:p>
            <a:pPr marL="484632" fontAlgn="auto">
              <a:spcAft>
                <a:spcPts val="0"/>
              </a:spcAft>
              <a:defRPr/>
            </a:pPr>
            <a:endParaRPr lang="zh-CN" altLang="en-US">
              <a:solidFill>
                <a:schemeClr val="accent1">
                  <a:tint val="83000"/>
                  <a:satMod val="150000"/>
                </a:schemeClr>
              </a:solidFill>
              <a:cs typeface="+mj-cs"/>
            </a:endParaRPr>
          </a:p>
        </p:txBody>
      </p:sp>
      <p:sp>
        <p:nvSpPr>
          <p:cNvPr id="3" name="内容占位符 2"/>
          <p:cNvSpPr>
            <a:spLocks noGrp="1"/>
          </p:cNvSpPr>
          <p:nvPr>
            <p:ph idx="1"/>
          </p:nvPr>
        </p:nvSpPr>
        <p:spPr>
          <a:xfrm>
            <a:off x="0" y="0"/>
            <a:ext cx="9144000" cy="6858000"/>
          </a:xfrm>
        </p:spPr>
        <p:txBody>
          <a:bodyPr>
            <a:normAutofit fontScale="92500" lnSpcReduction="20000"/>
          </a:bodyPr>
          <a:lstStyle/>
          <a:p>
            <a:pPr marL="448056" indent="-384048" fontAlgn="auto">
              <a:spcAft>
                <a:spcPts val="0"/>
              </a:spcAft>
              <a:buFont typeface="Wingdings 2"/>
              <a:buChar char=""/>
              <a:defRPr/>
            </a:pPr>
            <a:r>
              <a:rPr lang="en-US" altLang="zh-CN" sz="4400" b="1" dirty="0" smtClean="0">
                <a:cs typeface="+mn-cs"/>
              </a:rPr>
              <a:t>"No special medicines and treatment can immediately cure it," </a:t>
            </a:r>
            <a:r>
              <a:rPr lang="en-US" altLang="zh-CN" sz="4400" b="1" dirty="0" err="1" smtClean="0">
                <a:cs typeface="+mn-cs"/>
              </a:rPr>
              <a:t>Zhong</a:t>
            </a:r>
            <a:r>
              <a:rPr lang="en-US" altLang="zh-CN" sz="4400" b="1" dirty="0" smtClean="0">
                <a:cs typeface="+mn-cs"/>
              </a:rPr>
              <a:t> said.</a:t>
            </a:r>
          </a:p>
          <a:p>
            <a:pPr marL="448056" indent="-384048" fontAlgn="auto">
              <a:spcAft>
                <a:spcPts val="0"/>
              </a:spcAft>
              <a:buFont typeface="Wingdings 2"/>
              <a:buChar char=""/>
              <a:defRPr/>
            </a:pPr>
            <a:r>
              <a:rPr lang="en-US" altLang="zh-CN" sz="4400" b="1" dirty="0" smtClean="0">
                <a:cs typeface="+mn-cs"/>
              </a:rPr>
              <a:t>The virus might have come from animals in Africa and the Middle East such as </a:t>
            </a:r>
            <a:r>
              <a:rPr lang="en-US" altLang="zh-CN" sz="4400" b="1" dirty="0" smtClean="0">
                <a:solidFill>
                  <a:srgbClr val="FF0000"/>
                </a:solidFill>
                <a:cs typeface="+mn-cs"/>
              </a:rPr>
              <a:t>camels</a:t>
            </a:r>
            <a:r>
              <a:rPr lang="en-US" altLang="zh-CN" sz="4400" b="1" dirty="0" smtClean="0">
                <a:cs typeface="+mn-cs"/>
              </a:rPr>
              <a:t>, according to the WHO.</a:t>
            </a:r>
          </a:p>
          <a:p>
            <a:pPr marL="448056" indent="-384048" fontAlgn="auto">
              <a:spcAft>
                <a:spcPts val="0"/>
              </a:spcAft>
              <a:buFont typeface="Wingdings 2"/>
              <a:buChar char=""/>
              <a:defRPr/>
            </a:pPr>
            <a:r>
              <a:rPr lang="en-US" altLang="zh-CN" sz="4400" b="1" dirty="0" smtClean="0">
                <a:cs typeface="+mn-cs"/>
              </a:rPr>
              <a:t>People concerned about the disease should pay attention to </a:t>
            </a:r>
            <a:r>
              <a:rPr lang="en-US" altLang="zh-CN" sz="4400" b="1" dirty="0" smtClean="0">
                <a:solidFill>
                  <a:srgbClr val="FF0000"/>
                </a:solidFill>
                <a:cs typeface="+mn-cs"/>
              </a:rPr>
              <a:t>food hygiene </a:t>
            </a:r>
            <a:r>
              <a:rPr lang="en-US" altLang="zh-CN" sz="4400" b="1" dirty="0" smtClean="0">
                <a:cs typeface="+mn-cs"/>
              </a:rPr>
              <a:t>and avoid drinking raw camel milk or eating meat that has not been properly cooked.</a:t>
            </a:r>
          </a:p>
          <a:p>
            <a:pPr marL="448056" indent="-384048" fontAlgn="auto">
              <a:spcAft>
                <a:spcPts val="0"/>
              </a:spcAft>
              <a:buFont typeface="Wingdings 2"/>
              <a:buChar char=""/>
              <a:defRPr/>
            </a:pPr>
            <a:endParaRPr lang="zh-CN" altLang="en-US" sz="4400" b="1" dirty="0">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8288"/>
            <a:ext cx="8229600" cy="1398587"/>
          </a:xfrm>
        </p:spPr>
        <p:txBody>
          <a:bodyPr/>
          <a:lstStyle/>
          <a:p>
            <a:pPr marL="484632" fontAlgn="auto">
              <a:spcAft>
                <a:spcPts val="0"/>
              </a:spcAft>
              <a:defRPr/>
            </a:pPr>
            <a:endParaRPr lang="zh-CN" altLang="en-US">
              <a:solidFill>
                <a:schemeClr val="accent1">
                  <a:tint val="83000"/>
                  <a:satMod val="150000"/>
                </a:schemeClr>
              </a:solidFill>
              <a:cs typeface="+mj-cs"/>
            </a:endParaRPr>
          </a:p>
        </p:txBody>
      </p:sp>
      <p:sp>
        <p:nvSpPr>
          <p:cNvPr id="3" name="内容占位符 2"/>
          <p:cNvSpPr>
            <a:spLocks noGrp="1"/>
          </p:cNvSpPr>
          <p:nvPr>
            <p:ph idx="1"/>
          </p:nvPr>
        </p:nvSpPr>
        <p:spPr>
          <a:xfrm>
            <a:off x="457200" y="1882775"/>
            <a:ext cx="8229600" cy="4572000"/>
          </a:xfrm>
        </p:spPr>
        <p:txBody>
          <a:bodyPr>
            <a:normAutofit fontScale="92500" lnSpcReduction="10000"/>
          </a:bodyPr>
          <a:lstStyle/>
          <a:p>
            <a:pPr marL="448056" indent="-384048" fontAlgn="auto">
              <a:spcAft>
                <a:spcPts val="0"/>
              </a:spcAft>
              <a:buFont typeface="Wingdings 2"/>
              <a:buChar char=""/>
              <a:defRPr/>
            </a:pPr>
            <a:r>
              <a:rPr lang="en-US" altLang="zh-CN" sz="4800" b="1" dirty="0" smtClean="0">
                <a:cs typeface="+mn-cs"/>
              </a:rPr>
              <a:t>Hygiene measures, such as regular hand washing before and after touching animals and avoiding contact with sick animals, should be adhered to, according to the WHO.</a:t>
            </a:r>
            <a:endParaRPr lang="zh-CN" altLang="en-US" sz="4800" b="1" dirty="0">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243408"/>
            <a:ext cx="9865096" cy="1368152"/>
          </a:xfrm>
        </p:spPr>
        <p:txBody>
          <a:bodyPr>
            <a:normAutofit fontScale="90000"/>
          </a:bodyPr>
          <a:lstStyle/>
          <a:p>
            <a:pPr marL="484632" fontAlgn="auto">
              <a:spcAft>
                <a:spcPts val="0"/>
              </a:spcAft>
              <a:defRPr/>
            </a:pPr>
            <a:r>
              <a:rPr lang="en-US" altLang="zh-CN" b="1" dirty="0" smtClean="0">
                <a:solidFill>
                  <a:schemeClr val="accent1">
                    <a:tint val="83000"/>
                    <a:satMod val="150000"/>
                  </a:schemeClr>
                </a:solidFill>
                <a:cs typeface="+mj-cs"/>
              </a:rPr>
              <a:t>Fan </a:t>
            </a:r>
            <a:r>
              <a:rPr lang="en-US" altLang="zh-CN" b="1" dirty="0" err="1" smtClean="0">
                <a:solidFill>
                  <a:schemeClr val="accent1">
                    <a:tint val="83000"/>
                    <a:satMod val="150000"/>
                  </a:schemeClr>
                </a:solidFill>
                <a:cs typeface="+mj-cs"/>
              </a:rPr>
              <a:t>Bingbing</a:t>
            </a:r>
            <a:r>
              <a:rPr lang="en-US" altLang="zh-CN" b="1" dirty="0" smtClean="0">
                <a:solidFill>
                  <a:schemeClr val="accent1">
                    <a:tint val="83000"/>
                    <a:satMod val="150000"/>
                  </a:schemeClr>
                </a:solidFill>
                <a:cs typeface="+mj-cs"/>
              </a:rPr>
              <a:t> and Li Chen's revelation takes the Internet by storm</a:t>
            </a:r>
            <a:endParaRPr lang="zh-CN" altLang="en-US" dirty="0">
              <a:solidFill>
                <a:schemeClr val="accent1">
                  <a:tint val="83000"/>
                  <a:satMod val="150000"/>
                </a:schemeClr>
              </a:solidFill>
              <a:cs typeface="+mj-cs"/>
            </a:endParaRPr>
          </a:p>
        </p:txBody>
      </p:sp>
      <p:sp>
        <p:nvSpPr>
          <p:cNvPr id="27650" name="内容占位符 2"/>
          <p:cNvSpPr>
            <a:spLocks noGrp="1"/>
          </p:cNvSpPr>
          <p:nvPr>
            <p:ph idx="1"/>
          </p:nvPr>
        </p:nvSpPr>
        <p:spPr>
          <a:xfrm>
            <a:off x="0" y="1052513"/>
            <a:ext cx="9144000" cy="5364162"/>
          </a:xfrm>
        </p:spPr>
        <p:txBody>
          <a:bodyPr/>
          <a:lstStyle/>
          <a:p>
            <a:r>
              <a:rPr lang="en-US" altLang="zh-CN" sz="3200" b="1" smtClean="0"/>
              <a:t>A long-rumored relationship between well-known Chinese actress Fan Bingbing and actor Li Chen </a:t>
            </a:r>
            <a:r>
              <a:rPr lang="en-US" altLang="zh-CN" sz="3200" b="1" smtClean="0">
                <a:solidFill>
                  <a:srgbClr val="FF0000"/>
                </a:solidFill>
              </a:rPr>
              <a:t>eventually</a:t>
            </a:r>
            <a:r>
              <a:rPr lang="en-US" altLang="zh-CN" sz="3200" b="1" smtClean="0"/>
              <a:t> proved to be true as Li on Friday posted a photo with Fan on his Sina Weibo captioned 'We'. The couple announced their relationship to the public and received congratulations from their friends and Internet users. Among them was Li's </a:t>
            </a:r>
            <a:r>
              <a:rPr lang="en-US" altLang="zh-CN" sz="3200" b="1" smtClean="0">
                <a:solidFill>
                  <a:srgbClr val="FF0000"/>
                </a:solidFill>
              </a:rPr>
              <a:t>ex-girlfriend</a:t>
            </a:r>
            <a:r>
              <a:rPr lang="en-US" altLang="zh-CN" sz="3200" b="1" smtClean="0"/>
              <a:t>, Chinese actress Zhang Xinyu, who showed up at this year's Cannes Film Festival in a couture gown made with tacky floral print fabric</a:t>
            </a:r>
            <a:r>
              <a:rPr lang="en-US" altLang="zh-CN" sz="3200" smtClean="0"/>
              <a:t>.</a:t>
            </a:r>
            <a:endParaRPr lang="zh-CN" altLang="en-US" sz="3200" b="1"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8288"/>
            <a:ext cx="8229600" cy="1398587"/>
          </a:xfrm>
        </p:spPr>
        <p:txBody>
          <a:bodyPr/>
          <a:lstStyle/>
          <a:p>
            <a:pPr marL="484632" fontAlgn="auto">
              <a:spcAft>
                <a:spcPts val="0"/>
              </a:spcAft>
              <a:defRPr/>
            </a:pPr>
            <a:endParaRPr lang="zh-CN" altLang="en-US">
              <a:solidFill>
                <a:schemeClr val="accent1">
                  <a:tint val="83000"/>
                  <a:satMod val="150000"/>
                </a:schemeClr>
              </a:solidFill>
              <a:cs typeface="+mj-cs"/>
            </a:endParaRPr>
          </a:p>
        </p:txBody>
      </p:sp>
      <p:sp>
        <p:nvSpPr>
          <p:cNvPr id="3" name="内容占位符 2"/>
          <p:cNvSpPr>
            <a:spLocks noGrp="1"/>
          </p:cNvSpPr>
          <p:nvPr>
            <p:ph idx="1"/>
          </p:nvPr>
        </p:nvSpPr>
        <p:spPr>
          <a:xfrm>
            <a:off x="457200" y="1882775"/>
            <a:ext cx="8229600" cy="4572000"/>
          </a:xfrm>
        </p:spPr>
        <p:txBody>
          <a:bodyPr>
            <a:normAutofit fontScale="85000" lnSpcReduction="20000"/>
          </a:bodyPr>
          <a:lstStyle/>
          <a:p>
            <a:pPr marL="448056" indent="-384048" fontAlgn="auto">
              <a:spcAft>
                <a:spcPts val="0"/>
              </a:spcAft>
              <a:buFont typeface="Wingdings 2"/>
              <a:buChar char=""/>
              <a:defRPr/>
            </a:pPr>
            <a:r>
              <a:rPr lang="en-US" altLang="zh-CN" sz="4400" b="1" dirty="0" smtClean="0">
                <a:cs typeface="+mn-cs"/>
              </a:rPr>
              <a:t>Li's announcement ignited the whole Internet and users began </a:t>
            </a:r>
            <a:r>
              <a:rPr lang="en-US" altLang="zh-CN" sz="4400" b="1" dirty="0" smtClean="0">
                <a:solidFill>
                  <a:srgbClr val="FF0000"/>
                </a:solidFill>
                <a:cs typeface="+mn-cs"/>
              </a:rPr>
              <a:t>emulating</a:t>
            </a:r>
            <a:r>
              <a:rPr lang="en-US" altLang="zh-CN" sz="4400" b="1" dirty="0" smtClean="0">
                <a:cs typeface="+mn-cs"/>
              </a:rPr>
              <a:t> the couple, posting their photo with the caption 'We'. The UN's official </a:t>
            </a:r>
            <a:r>
              <a:rPr lang="en-US" altLang="zh-CN" sz="4400" b="1" dirty="0" err="1" smtClean="0">
                <a:cs typeface="+mn-cs"/>
              </a:rPr>
              <a:t>Sina</a:t>
            </a:r>
            <a:r>
              <a:rPr lang="en-US" altLang="zh-CN" sz="4400" b="1" dirty="0" smtClean="0">
                <a:cs typeface="+mn-cs"/>
              </a:rPr>
              <a:t> </a:t>
            </a:r>
            <a:r>
              <a:rPr lang="en-US" altLang="zh-CN" sz="4400" b="1" dirty="0" err="1" smtClean="0">
                <a:cs typeface="+mn-cs"/>
              </a:rPr>
              <a:t>Weibo</a:t>
            </a:r>
            <a:r>
              <a:rPr lang="en-US" altLang="zh-CN" sz="4400" b="1" dirty="0" smtClean="0">
                <a:cs typeface="+mn-cs"/>
              </a:rPr>
              <a:t> also posted a photo of United Nations Secretary-General Ban </a:t>
            </a:r>
            <a:r>
              <a:rPr lang="en-US" altLang="zh-CN" sz="4400" b="1" dirty="0" err="1" smtClean="0">
                <a:cs typeface="+mn-cs"/>
              </a:rPr>
              <a:t>Ki</a:t>
            </a:r>
            <a:r>
              <a:rPr lang="en-US" altLang="zh-CN" sz="4400" b="1" dirty="0" smtClean="0">
                <a:cs typeface="+mn-cs"/>
              </a:rPr>
              <a:t>-moon and his wife, with the caption 'We'.</a:t>
            </a:r>
            <a:endParaRPr lang="zh-CN" altLang="en-US" sz="4400" b="1" dirty="0">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8288"/>
            <a:ext cx="8229600" cy="1398587"/>
          </a:xfrm>
        </p:spPr>
        <p:txBody>
          <a:bodyPr/>
          <a:lstStyle/>
          <a:p>
            <a:pPr marL="484632" fontAlgn="auto">
              <a:spcAft>
                <a:spcPts val="0"/>
              </a:spcAft>
              <a:defRPr/>
            </a:pPr>
            <a:endParaRPr lang="zh-CN" altLang="en-US">
              <a:solidFill>
                <a:schemeClr val="accent1">
                  <a:tint val="83000"/>
                  <a:satMod val="150000"/>
                </a:schemeClr>
              </a:solidFill>
              <a:cs typeface="+mj-cs"/>
            </a:endParaRPr>
          </a:p>
        </p:txBody>
      </p:sp>
      <p:pic>
        <p:nvPicPr>
          <p:cNvPr id="29698" name="Picture 2" descr="C:\Users\kerry1235\Desktop\a41f726b051116d39c303d.jpg"/>
          <p:cNvPicPr>
            <a:picLocks noGrp="1" noChangeAspect="1" noChangeArrowheads="1"/>
          </p:cNvPicPr>
          <p:nvPr>
            <p:ph idx="1"/>
          </p:nvPr>
        </p:nvPicPr>
        <p:blipFill>
          <a:blip r:embed="rId2"/>
          <a:srcRect/>
          <a:stretch>
            <a:fillRect/>
          </a:stretch>
        </p:blipFill>
        <p:spPr>
          <a:xfrm>
            <a:off x="0" y="260350"/>
            <a:ext cx="9144000" cy="6597650"/>
          </a:xfr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8288"/>
            <a:ext cx="8229600" cy="1398587"/>
          </a:xfrm>
        </p:spPr>
        <p:txBody>
          <a:bodyPr/>
          <a:lstStyle/>
          <a:p>
            <a:pPr marL="484632" fontAlgn="auto">
              <a:spcAft>
                <a:spcPts val="0"/>
              </a:spcAft>
              <a:defRPr/>
            </a:pPr>
            <a:endParaRPr lang="zh-CN" altLang="en-US">
              <a:solidFill>
                <a:schemeClr val="accent1">
                  <a:tint val="83000"/>
                  <a:satMod val="150000"/>
                </a:schemeClr>
              </a:solidFill>
              <a:cs typeface="+mj-cs"/>
            </a:endParaRPr>
          </a:p>
        </p:txBody>
      </p:sp>
      <p:sp>
        <p:nvSpPr>
          <p:cNvPr id="30722" name="内容占位符 2"/>
          <p:cNvSpPr>
            <a:spLocks noGrp="1"/>
          </p:cNvSpPr>
          <p:nvPr>
            <p:ph idx="1"/>
          </p:nvPr>
        </p:nvSpPr>
        <p:spPr>
          <a:xfrm>
            <a:off x="457200" y="1882775"/>
            <a:ext cx="8229600" cy="4572000"/>
          </a:xfrm>
        </p:spPr>
        <p:txBody>
          <a:bodyPr/>
          <a:lstStyle/>
          <a:p>
            <a:r>
              <a:rPr lang="en-US" altLang="zh-CN" sz="4400" b="1" smtClean="0"/>
              <a:t>Innovation distinguishes between a leader and a follower.</a:t>
            </a:r>
          </a:p>
          <a:p>
            <a:r>
              <a:rPr lang="zh-CN" altLang="en-US" sz="4400" smtClean="0"/>
              <a:t>领袖和跟风者的区别就在于创新。</a:t>
            </a:r>
            <a:endParaRPr lang="en-US" altLang="zh-CN" sz="4400" b="1" smtClean="0"/>
          </a:p>
          <a:p>
            <a:endParaRPr lang="zh-CN" altLang="en-US" sz="4400" b="1"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8288"/>
            <a:ext cx="8229600" cy="1398587"/>
          </a:xfrm>
        </p:spPr>
        <p:txBody>
          <a:bodyPr/>
          <a:lstStyle/>
          <a:p>
            <a:pPr marL="484632" fontAlgn="auto">
              <a:spcAft>
                <a:spcPts val="0"/>
              </a:spcAft>
              <a:defRPr/>
            </a:pPr>
            <a:endParaRPr lang="zh-CN" altLang="en-US">
              <a:solidFill>
                <a:schemeClr val="accent1">
                  <a:tint val="83000"/>
                  <a:satMod val="150000"/>
                </a:schemeClr>
              </a:solidFill>
              <a:cs typeface="+mj-cs"/>
            </a:endParaRPr>
          </a:p>
        </p:txBody>
      </p:sp>
      <p:sp>
        <p:nvSpPr>
          <p:cNvPr id="31746" name="内容占位符 2"/>
          <p:cNvSpPr>
            <a:spLocks noGrp="1"/>
          </p:cNvSpPr>
          <p:nvPr>
            <p:ph idx="1"/>
          </p:nvPr>
        </p:nvSpPr>
        <p:spPr>
          <a:xfrm>
            <a:off x="457200" y="1882775"/>
            <a:ext cx="8229600" cy="4572000"/>
          </a:xfrm>
        </p:spPr>
        <p:txBody>
          <a:bodyPr/>
          <a:lstStyle/>
          <a:p>
            <a:r>
              <a:rPr lang="en-US" altLang="zh-CN" sz="4400" b="1" smtClean="0"/>
              <a:t>Laughter is timeless, imagination has no age, and dreams are forever.</a:t>
            </a:r>
          </a:p>
          <a:p>
            <a:r>
              <a:rPr lang="zh-CN" altLang="en-US" sz="4400" b="1" smtClean="0"/>
              <a:t>笑容永不过时，想象力不分年龄，梦想永不终结。</a:t>
            </a:r>
            <a:r>
              <a:rPr lang="en-US" altLang="zh-CN" sz="4400" b="1" smtClean="0"/>
              <a:t>(Walt Disney)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72307" y="-4763"/>
            <a:ext cx="8229600" cy="6093297"/>
          </a:xfrm>
        </p:spPr>
        <p:txBody>
          <a:bodyPr>
            <a:normAutofit fontScale="90000"/>
          </a:bodyPr>
          <a:lstStyle/>
          <a:p>
            <a:pPr marL="484632" fontAlgn="auto">
              <a:spcAft>
                <a:spcPts val="0"/>
              </a:spcAft>
              <a:defRPr/>
            </a:pPr>
            <a:r>
              <a:rPr lang="en-US" altLang="zh-CN" b="1" dirty="0" err="1" smtClean="0">
                <a:solidFill>
                  <a:schemeClr val="accent1">
                    <a:tint val="83000"/>
                    <a:satMod val="150000"/>
                  </a:schemeClr>
                </a:solidFill>
                <a:cs typeface="+mj-cs"/>
              </a:rPr>
              <a:t>Coronaviruses</a:t>
            </a:r>
            <a:r>
              <a:rPr lang="en-US" altLang="zh-CN" b="1" dirty="0" smtClean="0">
                <a:solidFill>
                  <a:schemeClr val="accent1">
                    <a:tint val="83000"/>
                    <a:satMod val="150000"/>
                  </a:schemeClr>
                </a:solidFill>
                <a:cs typeface="+mj-cs"/>
              </a:rPr>
              <a:t> can cause illness similar to the common cold in the winter and spring months. This </a:t>
            </a:r>
            <a:r>
              <a:rPr lang="en-US" altLang="zh-CN" b="1" dirty="0" err="1" smtClean="0">
                <a:solidFill>
                  <a:schemeClr val="accent1">
                    <a:tint val="83000"/>
                    <a:satMod val="150000"/>
                  </a:schemeClr>
                </a:solidFill>
                <a:cs typeface="+mj-cs"/>
              </a:rPr>
              <a:t>coronavirus</a:t>
            </a:r>
            <a:r>
              <a:rPr lang="en-US" altLang="zh-CN" b="1" dirty="0" smtClean="0">
                <a:solidFill>
                  <a:schemeClr val="accent1">
                    <a:tint val="83000"/>
                    <a:satMod val="150000"/>
                  </a:schemeClr>
                </a:solidFill>
                <a:cs typeface="+mj-cs"/>
              </a:rPr>
              <a:t> is different than these viruses and has never been seen in humans before.</a:t>
            </a:r>
            <a:r>
              <a:rPr lang="en-US" altLang="zh-CN" dirty="0" smtClean="0">
                <a:solidFill>
                  <a:schemeClr val="accent1">
                    <a:tint val="83000"/>
                    <a:satMod val="150000"/>
                  </a:schemeClr>
                </a:solidFill>
                <a:cs typeface="+mj-cs"/>
              </a:rPr>
              <a:t/>
            </a:r>
            <a:br>
              <a:rPr lang="en-US" altLang="zh-CN" dirty="0" smtClean="0">
                <a:solidFill>
                  <a:schemeClr val="accent1">
                    <a:tint val="83000"/>
                    <a:satMod val="150000"/>
                  </a:schemeClr>
                </a:solidFill>
                <a:cs typeface="+mj-cs"/>
              </a:rPr>
            </a:br>
            <a:r>
              <a:rPr lang="zh-CN" altLang="en-US" b="1" dirty="0" smtClean="0">
                <a:solidFill>
                  <a:schemeClr val="accent1">
                    <a:tint val="83000"/>
                    <a:satMod val="150000"/>
                  </a:schemeClr>
                </a:solidFill>
                <a:cs typeface="+mj-cs"/>
              </a:rPr>
              <a:t>冠状病毒能在秋冬季引起类似感冒的疾病，但这种冠状病毒与感冒病毒不同，此前未曾在人类身上发现过。</a:t>
            </a:r>
            <a:endParaRPr lang="zh-CN" altLang="en-US" b="1" dirty="0">
              <a:solidFill>
                <a:schemeClr val="accent1">
                  <a:tint val="83000"/>
                  <a:satMod val="15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8288"/>
            <a:ext cx="8229600" cy="1398587"/>
          </a:xfrm>
        </p:spPr>
        <p:txBody>
          <a:bodyPr/>
          <a:lstStyle/>
          <a:p>
            <a:pPr marL="484632" fontAlgn="auto">
              <a:spcAft>
                <a:spcPts val="0"/>
              </a:spcAft>
              <a:defRPr/>
            </a:pPr>
            <a:endParaRPr lang="zh-CN" altLang="en-US">
              <a:solidFill>
                <a:schemeClr val="accent1">
                  <a:tint val="83000"/>
                  <a:satMod val="150000"/>
                </a:schemeClr>
              </a:solidFill>
              <a:cs typeface="+mj-cs"/>
            </a:endParaRPr>
          </a:p>
        </p:txBody>
      </p:sp>
      <p:sp>
        <p:nvSpPr>
          <p:cNvPr id="32770" name="内容占位符 2"/>
          <p:cNvSpPr>
            <a:spLocks noGrp="1"/>
          </p:cNvSpPr>
          <p:nvPr>
            <p:ph idx="1"/>
          </p:nvPr>
        </p:nvSpPr>
        <p:spPr>
          <a:xfrm>
            <a:off x="457200" y="1882775"/>
            <a:ext cx="8229600" cy="4572000"/>
          </a:xfrm>
        </p:spPr>
        <p:txBody>
          <a:bodyPr/>
          <a:lstStyle/>
          <a:p>
            <a:r>
              <a:rPr lang="en-US" altLang="zh-CN" sz="4800" b="1" smtClean="0"/>
              <a:t>A winner is a dreamer who never gives up.</a:t>
            </a:r>
          </a:p>
          <a:p>
            <a:r>
              <a:rPr lang="zh-CN" altLang="en-US" sz="4800" b="1" smtClean="0"/>
              <a:t>成功者是坚持梦想不放弃的人。</a:t>
            </a:r>
            <a:r>
              <a:rPr lang="en-US" altLang="zh-CN" sz="4800" b="1" smtClean="0"/>
              <a:t>(Nelson Mandela)</a:t>
            </a:r>
          </a:p>
          <a:p>
            <a:endParaRPr lang="zh-CN" altLang="en-US" sz="4800" b="1"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8288"/>
            <a:ext cx="8229600" cy="1398587"/>
          </a:xfrm>
        </p:spPr>
        <p:txBody>
          <a:bodyPr/>
          <a:lstStyle/>
          <a:p>
            <a:pPr marL="484632" fontAlgn="auto">
              <a:spcAft>
                <a:spcPts val="0"/>
              </a:spcAft>
              <a:defRPr/>
            </a:pPr>
            <a:endParaRPr lang="zh-CN" altLang="en-US">
              <a:solidFill>
                <a:schemeClr val="accent1">
                  <a:tint val="83000"/>
                  <a:satMod val="150000"/>
                </a:schemeClr>
              </a:solidFill>
              <a:cs typeface="+mj-cs"/>
            </a:endParaRPr>
          </a:p>
        </p:txBody>
      </p:sp>
      <p:sp>
        <p:nvSpPr>
          <p:cNvPr id="3" name="内容占位符 2"/>
          <p:cNvSpPr>
            <a:spLocks noGrp="1"/>
          </p:cNvSpPr>
          <p:nvPr>
            <p:ph idx="1"/>
          </p:nvPr>
        </p:nvSpPr>
        <p:spPr>
          <a:xfrm>
            <a:off x="457200" y="1882775"/>
            <a:ext cx="8229600" cy="4572000"/>
          </a:xfrm>
        </p:spPr>
        <p:txBody>
          <a:bodyPr>
            <a:normAutofit lnSpcReduction="10000"/>
          </a:bodyPr>
          <a:lstStyle/>
          <a:p>
            <a:pPr marL="448056" indent="-384048" fontAlgn="auto">
              <a:spcAft>
                <a:spcPts val="0"/>
              </a:spcAft>
              <a:buFont typeface="Wingdings 2"/>
              <a:buChar char=""/>
              <a:defRPr/>
            </a:pPr>
            <a:r>
              <a:rPr lang="en-US" altLang="zh-CN" sz="4800" b="1" dirty="0" smtClean="0">
                <a:cs typeface="+mn-cs"/>
              </a:rPr>
              <a:t>It's not the hours you put in your work that counts, it's the work you put in the hours.</a:t>
            </a:r>
          </a:p>
          <a:p>
            <a:pPr marL="448056" indent="-384048" fontAlgn="auto">
              <a:spcAft>
                <a:spcPts val="0"/>
              </a:spcAft>
              <a:buFont typeface="Wingdings 2"/>
              <a:buChar char=""/>
              <a:defRPr/>
            </a:pPr>
            <a:r>
              <a:rPr lang="zh-CN" altLang="en-US" sz="4800" b="1" dirty="0" smtClean="0">
                <a:cs typeface="+mn-cs"/>
              </a:rPr>
              <a:t>工作效益不在于时间长短，而在于真正做了什么。</a:t>
            </a:r>
          </a:p>
          <a:p>
            <a:pPr marL="448056" indent="-384048" fontAlgn="auto">
              <a:spcAft>
                <a:spcPts val="0"/>
              </a:spcAft>
              <a:buFont typeface="Wingdings 2"/>
              <a:buChar char=""/>
              <a:defRPr/>
            </a:pPr>
            <a:endParaRPr lang="zh-CN" altLang="en-US" sz="4800" b="1" dirty="0">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8288"/>
            <a:ext cx="8229600" cy="1398587"/>
          </a:xfrm>
        </p:spPr>
        <p:txBody>
          <a:bodyPr/>
          <a:lstStyle/>
          <a:p>
            <a:pPr marL="484632" fontAlgn="auto">
              <a:spcAft>
                <a:spcPts val="0"/>
              </a:spcAft>
              <a:defRPr/>
            </a:pPr>
            <a:endParaRPr lang="zh-CN" altLang="en-US">
              <a:solidFill>
                <a:schemeClr val="accent1">
                  <a:tint val="83000"/>
                  <a:satMod val="150000"/>
                </a:schemeClr>
              </a:solidFill>
              <a:cs typeface="+mj-cs"/>
            </a:endParaRPr>
          </a:p>
        </p:txBody>
      </p:sp>
      <p:sp>
        <p:nvSpPr>
          <p:cNvPr id="3" name="内容占位符 2"/>
          <p:cNvSpPr>
            <a:spLocks noGrp="1"/>
          </p:cNvSpPr>
          <p:nvPr>
            <p:ph idx="1"/>
          </p:nvPr>
        </p:nvSpPr>
        <p:spPr>
          <a:xfrm>
            <a:off x="457200" y="1882775"/>
            <a:ext cx="8229600" cy="4572000"/>
          </a:xfrm>
        </p:spPr>
        <p:txBody>
          <a:bodyPr>
            <a:normAutofit lnSpcReduction="10000"/>
          </a:bodyPr>
          <a:lstStyle/>
          <a:p>
            <a:pPr marL="448056" indent="-384048" fontAlgn="auto">
              <a:spcAft>
                <a:spcPts val="0"/>
              </a:spcAft>
              <a:buFont typeface="Wingdings 2"/>
              <a:buChar char=""/>
              <a:defRPr/>
            </a:pPr>
            <a:r>
              <a:rPr lang="en-US" altLang="zh-CN" sz="4800" b="1" dirty="0" smtClean="0">
                <a:cs typeface="+mn-cs"/>
              </a:rPr>
              <a:t>If you love life, don't waste time, for time is what life is made up of.</a:t>
            </a:r>
          </a:p>
          <a:p>
            <a:pPr marL="448056" indent="-384048" fontAlgn="auto">
              <a:spcAft>
                <a:spcPts val="0"/>
              </a:spcAft>
              <a:buFont typeface="Wingdings 2"/>
              <a:buChar char=""/>
              <a:defRPr/>
            </a:pPr>
            <a:r>
              <a:rPr lang="zh-CN" altLang="en-US" sz="4800" b="1" dirty="0" smtClean="0">
                <a:cs typeface="+mn-cs"/>
              </a:rPr>
              <a:t>如果你爱生活，那就不要浪费时间，因为生活就是由时间组成的。</a:t>
            </a:r>
            <a:r>
              <a:rPr lang="en-US" altLang="zh-CN" sz="4800" b="1" dirty="0" smtClean="0">
                <a:cs typeface="+mn-cs"/>
              </a:rPr>
              <a:t>(</a:t>
            </a:r>
            <a:r>
              <a:rPr lang="zh-CN" altLang="en-US" sz="4800" b="1" dirty="0" smtClean="0">
                <a:cs typeface="+mn-cs"/>
              </a:rPr>
              <a:t>李小龙</a:t>
            </a:r>
            <a:r>
              <a:rPr lang="en-US" altLang="zh-CN" sz="4800" b="1" dirty="0" smtClean="0">
                <a:cs typeface="+mn-cs"/>
              </a:rPr>
              <a:t>)</a:t>
            </a:r>
            <a:endParaRPr lang="zh-CN" altLang="en-US" sz="4800" b="1" dirty="0" smtClean="0">
              <a:cs typeface="+mn-cs"/>
            </a:endParaRPr>
          </a:p>
          <a:p>
            <a:pPr marL="448056" indent="-384048" fontAlgn="auto">
              <a:spcAft>
                <a:spcPts val="0"/>
              </a:spcAft>
              <a:buFont typeface="Wingdings 2"/>
              <a:buChar char=""/>
              <a:defRPr/>
            </a:pPr>
            <a:endParaRPr lang="zh-CN" altLang="en-US" sz="4800" b="1" dirty="0">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8288"/>
            <a:ext cx="8229600" cy="1398587"/>
          </a:xfrm>
        </p:spPr>
        <p:txBody>
          <a:bodyPr/>
          <a:lstStyle/>
          <a:p>
            <a:pPr marL="484632" fontAlgn="auto">
              <a:spcAft>
                <a:spcPts val="0"/>
              </a:spcAft>
              <a:defRPr/>
            </a:pPr>
            <a:endParaRPr lang="zh-CN" altLang="en-US">
              <a:solidFill>
                <a:schemeClr val="accent1">
                  <a:tint val="83000"/>
                  <a:satMod val="150000"/>
                </a:schemeClr>
              </a:solidFill>
              <a:cs typeface="+mj-cs"/>
            </a:endParaRPr>
          </a:p>
        </p:txBody>
      </p:sp>
      <p:sp>
        <p:nvSpPr>
          <p:cNvPr id="35842" name="内容占位符 2"/>
          <p:cNvSpPr>
            <a:spLocks noGrp="1"/>
          </p:cNvSpPr>
          <p:nvPr>
            <p:ph idx="1"/>
          </p:nvPr>
        </p:nvSpPr>
        <p:spPr>
          <a:xfrm>
            <a:off x="457200" y="1882775"/>
            <a:ext cx="8229600" cy="4572000"/>
          </a:xfrm>
        </p:spPr>
        <p:txBody>
          <a:bodyPr/>
          <a:lstStyle/>
          <a:p>
            <a:r>
              <a:rPr lang="en-US" altLang="zh-CN" sz="4800" b="1" smtClean="0"/>
              <a:t>There is no substitute for hard work. First in, last out.</a:t>
            </a:r>
          </a:p>
          <a:p>
            <a:r>
              <a:rPr lang="zh-CN" altLang="en-US" sz="4800" b="1" smtClean="0"/>
              <a:t>努力没有替代品，最先开始，最后离开。</a:t>
            </a:r>
          </a:p>
          <a:p>
            <a:endParaRPr lang="zh-CN" altLang="en-US" sz="4800" b="1"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8288"/>
            <a:ext cx="8229600" cy="1398587"/>
          </a:xfrm>
        </p:spPr>
        <p:txBody>
          <a:bodyPr/>
          <a:lstStyle/>
          <a:p>
            <a:pPr marL="484632" fontAlgn="auto">
              <a:spcAft>
                <a:spcPts val="0"/>
              </a:spcAft>
              <a:defRPr/>
            </a:pPr>
            <a:endParaRPr lang="zh-CN" altLang="en-US">
              <a:solidFill>
                <a:schemeClr val="accent1">
                  <a:tint val="83000"/>
                  <a:satMod val="150000"/>
                </a:schemeClr>
              </a:solidFill>
              <a:cs typeface="+mj-cs"/>
            </a:endParaRPr>
          </a:p>
        </p:txBody>
      </p:sp>
      <p:sp>
        <p:nvSpPr>
          <p:cNvPr id="36866" name="内容占位符 2"/>
          <p:cNvSpPr>
            <a:spLocks noGrp="1"/>
          </p:cNvSpPr>
          <p:nvPr>
            <p:ph idx="1"/>
          </p:nvPr>
        </p:nvSpPr>
        <p:spPr>
          <a:xfrm>
            <a:off x="457200" y="1882775"/>
            <a:ext cx="8229600" cy="4572000"/>
          </a:xfrm>
        </p:spPr>
        <p:txBody>
          <a:bodyPr/>
          <a:lstStyle/>
          <a:p>
            <a:r>
              <a:rPr lang="en-US" altLang="zh-CN" sz="4800" b="1" smtClean="0"/>
              <a:t>Every accomplishment starts with the decision to try.</a:t>
            </a:r>
          </a:p>
          <a:p>
            <a:r>
              <a:rPr lang="zh-CN" altLang="en-US" sz="4800" b="1" smtClean="0"/>
              <a:t>任何成就都是从决定尝试开始。</a:t>
            </a:r>
          </a:p>
          <a:p>
            <a:endParaRPr lang="zh-CN" altLang="en-US" sz="4800" b="1"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8288"/>
            <a:ext cx="8229600" cy="1398587"/>
          </a:xfrm>
        </p:spPr>
        <p:txBody>
          <a:bodyPr/>
          <a:lstStyle/>
          <a:p>
            <a:pPr marL="484632" fontAlgn="auto">
              <a:spcAft>
                <a:spcPts val="0"/>
              </a:spcAft>
              <a:defRPr/>
            </a:pPr>
            <a:endParaRPr lang="zh-CN" altLang="en-US">
              <a:solidFill>
                <a:schemeClr val="accent1">
                  <a:tint val="83000"/>
                  <a:satMod val="150000"/>
                </a:schemeClr>
              </a:solidFill>
              <a:cs typeface="+mj-cs"/>
            </a:endParaRPr>
          </a:p>
        </p:txBody>
      </p:sp>
      <p:sp>
        <p:nvSpPr>
          <p:cNvPr id="37890" name="内容占位符 2"/>
          <p:cNvSpPr>
            <a:spLocks noGrp="1"/>
          </p:cNvSpPr>
          <p:nvPr>
            <p:ph idx="1"/>
          </p:nvPr>
        </p:nvSpPr>
        <p:spPr>
          <a:xfrm>
            <a:off x="457200" y="1882775"/>
            <a:ext cx="8229600" cy="4572000"/>
          </a:xfrm>
        </p:spPr>
        <p:txBody>
          <a:bodyPr/>
          <a:lstStyle/>
          <a:p>
            <a:endParaRPr lang="zh-CN"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marL="484632" fontAlgn="auto">
              <a:spcAft>
                <a:spcPts val="0"/>
              </a:spcAft>
              <a:defRPr/>
            </a:pPr>
            <a:r>
              <a:rPr lang="en-US" altLang="zh-CN" b="1" dirty="0" smtClean="0">
                <a:solidFill>
                  <a:schemeClr val="accent1">
                    <a:tint val="83000"/>
                    <a:satMod val="150000"/>
                  </a:schemeClr>
                </a:solidFill>
                <a:cs typeface="+mj-cs"/>
              </a:rPr>
              <a:t>Is MERS the same as the SARS virus?</a:t>
            </a:r>
            <a:br>
              <a:rPr lang="en-US" altLang="zh-CN" b="1" dirty="0" smtClean="0">
                <a:solidFill>
                  <a:schemeClr val="accent1">
                    <a:tint val="83000"/>
                    <a:satMod val="150000"/>
                  </a:schemeClr>
                </a:solidFill>
                <a:cs typeface="+mj-cs"/>
              </a:rPr>
            </a:br>
            <a:endParaRPr lang="zh-CN" altLang="en-US" dirty="0">
              <a:solidFill>
                <a:schemeClr val="accent1">
                  <a:tint val="83000"/>
                  <a:satMod val="150000"/>
                </a:schemeClr>
              </a:solidFill>
              <a:cs typeface="+mj-cs"/>
            </a:endParaRPr>
          </a:p>
        </p:txBody>
      </p:sp>
      <p:sp>
        <p:nvSpPr>
          <p:cNvPr id="15362" name="内容占位符 2"/>
          <p:cNvSpPr>
            <a:spLocks noGrp="1"/>
          </p:cNvSpPr>
          <p:nvPr>
            <p:ph idx="1"/>
          </p:nvPr>
        </p:nvSpPr>
        <p:spPr>
          <a:xfrm>
            <a:off x="457200" y="1882775"/>
            <a:ext cx="8229600" cy="4572000"/>
          </a:xfrm>
        </p:spPr>
        <p:txBody>
          <a:bodyPr/>
          <a:lstStyle/>
          <a:p>
            <a:r>
              <a:rPr lang="en-US" altLang="zh-CN" sz="4400" b="1" smtClean="0"/>
              <a:t>No. SARS and MERS are both called coronaviruses, however, the two viruses are not the same.</a:t>
            </a:r>
            <a:endParaRPr lang="zh-CN" altLang="en-US" sz="4400" b="1"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L="484632" fontAlgn="auto">
              <a:spcAft>
                <a:spcPts val="0"/>
              </a:spcAft>
              <a:defRPr/>
            </a:pPr>
            <a:r>
              <a:rPr lang="en-US" altLang="zh-CN" b="1" dirty="0" smtClean="0">
                <a:solidFill>
                  <a:schemeClr val="accent1">
                    <a:tint val="83000"/>
                    <a:satMod val="150000"/>
                  </a:schemeClr>
                </a:solidFill>
                <a:cs typeface="+mj-cs"/>
              </a:rPr>
              <a:t>Who gets MERS?</a:t>
            </a:r>
            <a:br>
              <a:rPr lang="en-US" altLang="zh-CN" b="1" dirty="0" smtClean="0">
                <a:solidFill>
                  <a:schemeClr val="accent1">
                    <a:tint val="83000"/>
                    <a:satMod val="150000"/>
                  </a:schemeClr>
                </a:solidFill>
                <a:cs typeface="+mj-cs"/>
              </a:rPr>
            </a:br>
            <a:endParaRPr lang="zh-CN" altLang="en-US" dirty="0">
              <a:solidFill>
                <a:schemeClr val="accent1">
                  <a:tint val="83000"/>
                  <a:satMod val="150000"/>
                </a:schemeClr>
              </a:solidFill>
              <a:cs typeface="+mj-cs"/>
            </a:endParaRPr>
          </a:p>
        </p:txBody>
      </p:sp>
      <p:sp>
        <p:nvSpPr>
          <p:cNvPr id="3" name="内容占位符 2"/>
          <p:cNvSpPr>
            <a:spLocks noGrp="1"/>
          </p:cNvSpPr>
          <p:nvPr>
            <p:ph idx="1"/>
          </p:nvPr>
        </p:nvSpPr>
        <p:spPr>
          <a:xfrm>
            <a:off x="323850" y="765175"/>
            <a:ext cx="8229600" cy="6092825"/>
          </a:xfrm>
        </p:spPr>
        <p:txBody>
          <a:bodyPr>
            <a:normAutofit fontScale="92500" lnSpcReduction="20000"/>
          </a:bodyPr>
          <a:lstStyle/>
          <a:p>
            <a:pPr marL="448056" indent="-384048" fontAlgn="auto">
              <a:spcAft>
                <a:spcPts val="0"/>
              </a:spcAft>
              <a:buFont typeface="Wingdings 2"/>
              <a:buChar char=""/>
              <a:defRPr/>
            </a:pPr>
            <a:r>
              <a:rPr lang="en-US" altLang="zh-CN" sz="4400" b="1" dirty="0" smtClean="0">
                <a:cs typeface="+mn-cs"/>
              </a:rPr>
              <a:t>Most people who became ill with MERS had traveled to, lived in, or were in close contact with someone who had traveled to the Arabian Peninsula. It is unclear why some individuals become ill and why others do not. People with </a:t>
            </a:r>
            <a:r>
              <a:rPr lang="en-US" altLang="zh-CN" sz="4400" b="1" dirty="0" smtClean="0">
                <a:solidFill>
                  <a:srgbClr val="FF0000"/>
                </a:solidFill>
                <a:cs typeface="+mn-cs"/>
              </a:rPr>
              <a:t>chronic</a:t>
            </a:r>
            <a:r>
              <a:rPr lang="zh-CN" altLang="en-US" sz="4400" b="1" dirty="0" smtClean="0">
                <a:cs typeface="+mn-cs"/>
              </a:rPr>
              <a:t>（慢性）</a:t>
            </a:r>
            <a:r>
              <a:rPr lang="en-US" altLang="zh-CN" sz="4400" b="1" dirty="0" smtClean="0">
                <a:cs typeface="+mn-cs"/>
              </a:rPr>
              <a:t> health conditions or weak immune systems may be at greater risk.</a:t>
            </a:r>
            <a:endParaRPr lang="zh-CN" altLang="en-US" sz="4400" b="1" dirty="0">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8288"/>
            <a:ext cx="8229600" cy="1398587"/>
          </a:xfrm>
        </p:spPr>
        <p:txBody>
          <a:bodyPr/>
          <a:lstStyle/>
          <a:p>
            <a:pPr marL="484632" fontAlgn="auto">
              <a:spcAft>
                <a:spcPts val="0"/>
              </a:spcAft>
              <a:defRPr/>
            </a:pPr>
            <a:endParaRPr lang="zh-CN" altLang="en-US">
              <a:solidFill>
                <a:schemeClr val="accent1">
                  <a:tint val="83000"/>
                  <a:satMod val="150000"/>
                </a:schemeClr>
              </a:solidFill>
              <a:cs typeface="+mj-cs"/>
            </a:endParaRPr>
          </a:p>
        </p:txBody>
      </p:sp>
      <p:sp>
        <p:nvSpPr>
          <p:cNvPr id="3" name="内容占位符 2"/>
          <p:cNvSpPr>
            <a:spLocks noGrp="1"/>
          </p:cNvSpPr>
          <p:nvPr>
            <p:ph idx="1"/>
          </p:nvPr>
        </p:nvSpPr>
        <p:spPr>
          <a:xfrm>
            <a:off x="457200" y="260350"/>
            <a:ext cx="8229600" cy="5865813"/>
          </a:xfrm>
        </p:spPr>
        <p:txBody>
          <a:bodyPr>
            <a:normAutofit fontScale="92500" lnSpcReduction="20000"/>
          </a:bodyPr>
          <a:lstStyle/>
          <a:p>
            <a:pPr marL="448056" indent="-384048" fontAlgn="auto">
              <a:spcAft>
                <a:spcPts val="0"/>
              </a:spcAft>
              <a:buFont typeface="Wingdings 2"/>
              <a:buChar char=""/>
              <a:defRPr/>
            </a:pPr>
            <a:r>
              <a:rPr lang="en-US" altLang="zh-CN" sz="4400" b="1" dirty="0" smtClean="0">
                <a:cs typeface="+mn-cs"/>
              </a:rPr>
              <a:t>Does MERS spread from person to person?</a:t>
            </a:r>
          </a:p>
          <a:p>
            <a:pPr marL="448056" indent="-384048" fontAlgn="auto">
              <a:spcAft>
                <a:spcPts val="0"/>
              </a:spcAft>
              <a:buFont typeface="Wingdings 2"/>
              <a:buChar char=""/>
              <a:defRPr/>
            </a:pPr>
            <a:r>
              <a:rPr lang="en-US" altLang="zh-CN" sz="4400" b="1" dirty="0" smtClean="0">
                <a:cs typeface="+mn-cs"/>
              </a:rPr>
              <a:t>The virus that causes MERS has been shown to spread between two people who are in close </a:t>
            </a:r>
            <a:r>
              <a:rPr lang="en-US" altLang="zh-CN" sz="4400" b="1" dirty="0" smtClean="0">
                <a:solidFill>
                  <a:srgbClr val="FF0000"/>
                </a:solidFill>
                <a:cs typeface="+mn-cs"/>
              </a:rPr>
              <a:t>contact.</a:t>
            </a:r>
          </a:p>
          <a:p>
            <a:pPr marL="448056" indent="-384048" fontAlgn="auto">
              <a:spcAft>
                <a:spcPts val="0"/>
              </a:spcAft>
              <a:buFont typeface="Wingdings 2"/>
              <a:buChar char=""/>
              <a:defRPr/>
            </a:pPr>
            <a:r>
              <a:rPr lang="en-US" altLang="zh-CN" sz="4400" b="1" dirty="0" smtClean="0">
                <a:cs typeface="+mn-cs"/>
              </a:rPr>
              <a:t>The virus has also spread from infected people to health care workers.</a:t>
            </a:r>
            <a:br>
              <a:rPr lang="en-US" altLang="zh-CN" sz="4400" b="1" dirty="0" smtClean="0">
                <a:cs typeface="+mn-cs"/>
              </a:rPr>
            </a:br>
            <a:endParaRPr lang="zh-CN" altLang="en-US" sz="4400" b="1" dirty="0">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8288"/>
            <a:ext cx="8229600" cy="1398587"/>
          </a:xfrm>
        </p:spPr>
        <p:txBody>
          <a:bodyPr/>
          <a:lstStyle/>
          <a:p>
            <a:pPr marL="484632" fontAlgn="auto">
              <a:spcAft>
                <a:spcPts val="0"/>
              </a:spcAft>
              <a:defRPr/>
            </a:pPr>
            <a:endParaRPr lang="zh-CN" altLang="en-US">
              <a:solidFill>
                <a:schemeClr val="accent1">
                  <a:tint val="83000"/>
                  <a:satMod val="150000"/>
                </a:schemeClr>
              </a:solidFill>
              <a:cs typeface="+mj-cs"/>
            </a:endParaRPr>
          </a:p>
        </p:txBody>
      </p:sp>
      <p:sp>
        <p:nvSpPr>
          <p:cNvPr id="3" name="内容占位符 2"/>
          <p:cNvSpPr>
            <a:spLocks noGrp="1"/>
          </p:cNvSpPr>
          <p:nvPr>
            <p:ph idx="1"/>
          </p:nvPr>
        </p:nvSpPr>
        <p:spPr>
          <a:xfrm>
            <a:off x="457200" y="1882775"/>
            <a:ext cx="8229600" cy="4572000"/>
          </a:xfrm>
        </p:spPr>
        <p:txBody>
          <a:bodyPr>
            <a:normAutofit fontScale="92500" lnSpcReduction="20000"/>
          </a:bodyPr>
          <a:lstStyle/>
          <a:p>
            <a:pPr marL="448056" indent="-384048" fontAlgn="auto">
              <a:spcAft>
                <a:spcPts val="0"/>
              </a:spcAft>
              <a:buFont typeface="Wingdings 2"/>
              <a:buChar char=""/>
              <a:defRPr/>
            </a:pPr>
            <a:r>
              <a:rPr lang="en-US" altLang="zh-CN" sz="4400" b="1" dirty="0" smtClean="0">
                <a:cs typeface="+mn-cs"/>
              </a:rPr>
              <a:t>What are the </a:t>
            </a:r>
            <a:r>
              <a:rPr lang="en-US" altLang="zh-CN" sz="4400" b="1" dirty="0" smtClean="0">
                <a:solidFill>
                  <a:srgbClr val="FF0000"/>
                </a:solidFill>
                <a:cs typeface="+mn-cs"/>
              </a:rPr>
              <a:t>symptoms</a:t>
            </a:r>
            <a:r>
              <a:rPr lang="en-US" altLang="zh-CN" sz="4400" b="1" dirty="0" smtClean="0">
                <a:cs typeface="+mn-cs"/>
              </a:rPr>
              <a:t> of MERS?</a:t>
            </a:r>
            <a:br>
              <a:rPr lang="en-US" altLang="zh-CN" sz="4400" b="1" dirty="0" smtClean="0">
                <a:cs typeface="+mn-cs"/>
              </a:rPr>
            </a:br>
            <a:r>
              <a:rPr lang="en-US" altLang="zh-CN" sz="4400" b="1" dirty="0" smtClean="0">
                <a:cs typeface="+mn-cs"/>
              </a:rPr>
              <a:t>Most people who </a:t>
            </a:r>
            <a:r>
              <a:rPr lang="en-US" altLang="zh-CN" sz="4400" b="1" dirty="0" smtClean="0">
                <a:solidFill>
                  <a:srgbClr val="FF0000"/>
                </a:solidFill>
                <a:cs typeface="+mn-cs"/>
              </a:rPr>
              <a:t>got infected with </a:t>
            </a:r>
            <a:r>
              <a:rPr lang="en-US" altLang="zh-CN" sz="4400" b="1" dirty="0" smtClean="0">
                <a:cs typeface="+mn-cs"/>
              </a:rPr>
              <a:t>MERS-</a:t>
            </a:r>
            <a:r>
              <a:rPr lang="en-US" altLang="zh-CN" sz="4400" b="1" dirty="0" err="1" smtClean="0">
                <a:cs typeface="+mn-cs"/>
              </a:rPr>
              <a:t>CoV</a:t>
            </a:r>
            <a:r>
              <a:rPr lang="en-US" altLang="zh-CN" sz="4400" b="1" dirty="0" smtClean="0">
                <a:cs typeface="+mn-cs"/>
              </a:rPr>
              <a:t> became </a:t>
            </a:r>
            <a:r>
              <a:rPr lang="en-US" altLang="zh-CN" sz="4400" b="1" dirty="0" smtClean="0">
                <a:solidFill>
                  <a:srgbClr val="FF0000"/>
                </a:solidFill>
                <a:cs typeface="+mn-cs"/>
              </a:rPr>
              <a:t>severely</a:t>
            </a:r>
            <a:r>
              <a:rPr lang="en-US" altLang="zh-CN" sz="4400" b="1" dirty="0" smtClean="0">
                <a:cs typeface="+mn-cs"/>
              </a:rPr>
              <a:t> ill with a respiratory illness with symptoms such as: fever, cough, shortness of breath.</a:t>
            </a:r>
            <a:endParaRPr lang="zh-CN" altLang="en-US" sz="4400" b="1" dirty="0">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6552" y="274638"/>
            <a:ext cx="9540552" cy="1143000"/>
          </a:xfrm>
        </p:spPr>
        <p:txBody>
          <a:bodyPr>
            <a:normAutofit fontScale="90000"/>
          </a:bodyPr>
          <a:lstStyle/>
          <a:p>
            <a:pPr marL="484632" fontAlgn="auto">
              <a:spcAft>
                <a:spcPts val="0"/>
              </a:spcAft>
              <a:defRPr/>
            </a:pPr>
            <a:r>
              <a:rPr lang="en-US" altLang="zh-CN" b="1" dirty="0" smtClean="0">
                <a:solidFill>
                  <a:schemeClr val="accent1">
                    <a:tint val="83000"/>
                    <a:satMod val="150000"/>
                  </a:schemeClr>
                </a:solidFill>
                <a:cs typeface="+mj-cs"/>
              </a:rPr>
              <a:t>Officials confirm first MERS case in China</a:t>
            </a:r>
            <a:endParaRPr lang="zh-CN" altLang="en-US" dirty="0">
              <a:solidFill>
                <a:schemeClr val="accent1">
                  <a:tint val="83000"/>
                  <a:satMod val="150000"/>
                </a:schemeClr>
              </a:solidFill>
              <a:cs typeface="+mj-cs"/>
            </a:endParaRPr>
          </a:p>
        </p:txBody>
      </p:sp>
      <p:sp>
        <p:nvSpPr>
          <p:cNvPr id="3" name="内容占位符 2"/>
          <p:cNvSpPr>
            <a:spLocks noGrp="1"/>
          </p:cNvSpPr>
          <p:nvPr>
            <p:ph idx="1"/>
          </p:nvPr>
        </p:nvSpPr>
        <p:spPr>
          <a:xfrm>
            <a:off x="457200" y="1882775"/>
            <a:ext cx="8229600" cy="4572000"/>
          </a:xfrm>
        </p:spPr>
        <p:txBody>
          <a:bodyPr>
            <a:normAutofit fontScale="77500" lnSpcReduction="20000"/>
          </a:bodyPr>
          <a:lstStyle/>
          <a:p>
            <a:pPr marL="448056" indent="-384048" fontAlgn="auto">
              <a:spcAft>
                <a:spcPts val="0"/>
              </a:spcAft>
              <a:buFont typeface="Wingdings 2"/>
              <a:buChar char=""/>
              <a:defRPr/>
            </a:pPr>
            <a:r>
              <a:rPr lang="en-US" altLang="zh-CN" sz="4400" b="1" dirty="0" smtClean="0">
                <a:cs typeface="+mn-cs"/>
              </a:rPr>
              <a:t>South Korean whose father has disease is put into </a:t>
            </a:r>
            <a:r>
              <a:rPr lang="en-US" altLang="zh-CN" sz="4400" b="1" dirty="0" smtClean="0">
                <a:solidFill>
                  <a:srgbClr val="FF0000"/>
                </a:solidFill>
                <a:cs typeface="+mn-cs"/>
              </a:rPr>
              <a:t>isolation</a:t>
            </a:r>
            <a:r>
              <a:rPr lang="en-US" altLang="zh-CN" sz="4400" b="1" dirty="0" smtClean="0">
                <a:cs typeface="+mn-cs"/>
              </a:rPr>
              <a:t> after traveling to HK from Seoul</a:t>
            </a:r>
            <a:r>
              <a:rPr lang="zh-CN" altLang="en-US" sz="4400" b="1" dirty="0" smtClean="0">
                <a:cs typeface="+mn-cs"/>
              </a:rPr>
              <a:t>。</a:t>
            </a:r>
            <a:endParaRPr lang="en-US" altLang="zh-CN" sz="4400" b="1" dirty="0" smtClean="0">
              <a:cs typeface="+mn-cs"/>
            </a:endParaRPr>
          </a:p>
          <a:p>
            <a:pPr marL="448056" indent="-384048" fontAlgn="auto">
              <a:spcAft>
                <a:spcPts val="0"/>
              </a:spcAft>
              <a:buFont typeface="Wingdings 2"/>
              <a:buChar char=""/>
              <a:defRPr/>
            </a:pPr>
            <a:r>
              <a:rPr lang="en-US" altLang="zh-CN" sz="4400" b="1" dirty="0" smtClean="0">
                <a:cs typeface="+mn-cs"/>
              </a:rPr>
              <a:t>A visitor from South Korea has tested positive for Middle East respiratory syndrome, the first case to be </a:t>
            </a:r>
            <a:r>
              <a:rPr lang="en-US" altLang="zh-CN" sz="4400" b="1" dirty="0" smtClean="0">
                <a:solidFill>
                  <a:srgbClr val="FF0000"/>
                </a:solidFill>
                <a:cs typeface="+mn-cs"/>
              </a:rPr>
              <a:t>confirmed </a:t>
            </a:r>
            <a:r>
              <a:rPr lang="en-US" altLang="zh-CN" sz="4400" b="1" dirty="0" smtClean="0">
                <a:cs typeface="+mn-cs"/>
              </a:rPr>
              <a:t>in China, the National Health and Family Planning Commission said on Friday.</a:t>
            </a:r>
            <a:endParaRPr lang="zh-CN" altLang="en-US" sz="4400" b="1" dirty="0">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8288"/>
            <a:ext cx="8229600" cy="1398587"/>
          </a:xfrm>
        </p:spPr>
        <p:txBody>
          <a:bodyPr/>
          <a:lstStyle/>
          <a:p>
            <a:pPr marL="484632" fontAlgn="auto">
              <a:spcAft>
                <a:spcPts val="0"/>
              </a:spcAft>
              <a:defRPr/>
            </a:pPr>
            <a:endParaRPr lang="zh-CN" altLang="en-US" dirty="0">
              <a:solidFill>
                <a:schemeClr val="accent1">
                  <a:tint val="83000"/>
                  <a:satMod val="150000"/>
                </a:schemeClr>
              </a:solidFill>
              <a:cs typeface="+mj-cs"/>
            </a:endParaRPr>
          </a:p>
        </p:txBody>
      </p:sp>
      <p:sp>
        <p:nvSpPr>
          <p:cNvPr id="3" name="内容占位符 2"/>
          <p:cNvSpPr>
            <a:spLocks noGrp="1"/>
          </p:cNvSpPr>
          <p:nvPr>
            <p:ph idx="1"/>
          </p:nvPr>
        </p:nvSpPr>
        <p:spPr>
          <a:xfrm>
            <a:off x="457200" y="1882775"/>
            <a:ext cx="8229600" cy="4572000"/>
          </a:xfrm>
        </p:spPr>
        <p:txBody>
          <a:bodyPr>
            <a:normAutofit fontScale="85000" lnSpcReduction="10000"/>
          </a:bodyPr>
          <a:lstStyle/>
          <a:p>
            <a:pPr marL="448056" indent="-384048" fontAlgn="auto">
              <a:spcAft>
                <a:spcPts val="0"/>
              </a:spcAft>
              <a:buFont typeface="Wingdings 2"/>
              <a:buChar char=""/>
              <a:defRPr/>
            </a:pPr>
            <a:r>
              <a:rPr lang="en-US" altLang="zh-CN" sz="4400" b="1" dirty="0" smtClean="0">
                <a:cs typeface="+mn-cs"/>
              </a:rPr>
              <a:t>The 44-year-old, who </a:t>
            </a:r>
            <a:r>
              <a:rPr lang="en-US" altLang="zh-CN" sz="4400" b="1" dirty="0" smtClean="0">
                <a:solidFill>
                  <a:srgbClr val="FF0000"/>
                </a:solidFill>
                <a:cs typeface="+mn-cs"/>
              </a:rPr>
              <a:t>previously</a:t>
            </a:r>
            <a:r>
              <a:rPr lang="en-US" altLang="zh-CN" sz="4400" b="1" dirty="0" smtClean="0">
                <a:cs typeface="+mn-cs"/>
              </a:rPr>
              <a:t> had close </a:t>
            </a:r>
            <a:r>
              <a:rPr lang="en-US" altLang="zh-CN" sz="4400" b="1" dirty="0" smtClean="0">
                <a:solidFill>
                  <a:srgbClr val="FF0000"/>
                </a:solidFill>
                <a:cs typeface="+mn-cs"/>
              </a:rPr>
              <a:t>contact</a:t>
            </a:r>
            <a:r>
              <a:rPr lang="en-US" altLang="zh-CN" sz="4400" b="1" dirty="0" smtClean="0">
                <a:cs typeface="+mn-cs"/>
              </a:rPr>
              <a:t> with confirmed MERS patients in South Korea, flew from Seoul to Hong Kong on Tuesday, and traveled on to Huizhou, Guangdong province, via Shenzhen, on the same day.</a:t>
            </a:r>
            <a:endParaRPr lang="zh-CN" altLang="en-US" sz="4400" b="1" dirty="0">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8288"/>
            <a:ext cx="8229600" cy="1398587"/>
          </a:xfrm>
        </p:spPr>
        <p:txBody>
          <a:bodyPr/>
          <a:lstStyle/>
          <a:p>
            <a:pPr marL="484632" fontAlgn="auto">
              <a:spcAft>
                <a:spcPts val="0"/>
              </a:spcAft>
              <a:defRPr/>
            </a:pPr>
            <a:endParaRPr lang="zh-CN" altLang="en-US">
              <a:solidFill>
                <a:schemeClr val="accent1">
                  <a:tint val="83000"/>
                  <a:satMod val="150000"/>
                </a:schemeClr>
              </a:solidFill>
              <a:cs typeface="+mj-cs"/>
            </a:endParaRPr>
          </a:p>
        </p:txBody>
      </p:sp>
      <p:sp>
        <p:nvSpPr>
          <p:cNvPr id="3" name="内容占位符 2"/>
          <p:cNvSpPr>
            <a:spLocks noGrp="1"/>
          </p:cNvSpPr>
          <p:nvPr>
            <p:ph idx="1"/>
          </p:nvPr>
        </p:nvSpPr>
        <p:spPr>
          <a:xfrm>
            <a:off x="457200" y="1882775"/>
            <a:ext cx="8229600" cy="4572000"/>
          </a:xfrm>
        </p:spPr>
        <p:txBody>
          <a:bodyPr>
            <a:normAutofit fontScale="92500" lnSpcReduction="10000"/>
          </a:bodyPr>
          <a:lstStyle/>
          <a:p>
            <a:pPr marL="448056" indent="-384048" fontAlgn="auto">
              <a:spcAft>
                <a:spcPts val="0"/>
              </a:spcAft>
              <a:buFont typeface="Wingdings 2"/>
              <a:buChar char=""/>
              <a:defRPr/>
            </a:pPr>
            <a:r>
              <a:rPr lang="en-US" altLang="zh-CN" sz="4800" b="1" dirty="0" smtClean="0">
                <a:cs typeface="+mn-cs"/>
              </a:rPr>
              <a:t>He is </a:t>
            </a:r>
            <a:r>
              <a:rPr lang="en-US" altLang="zh-CN" sz="4800" b="1" dirty="0" smtClean="0">
                <a:solidFill>
                  <a:srgbClr val="FF0000"/>
                </a:solidFill>
                <a:cs typeface="+mn-cs"/>
              </a:rPr>
              <a:t>currently</a:t>
            </a:r>
            <a:r>
              <a:rPr lang="en-US" altLang="zh-CN" sz="4800" b="1" dirty="0" smtClean="0">
                <a:cs typeface="+mn-cs"/>
              </a:rPr>
              <a:t> in isolation at a hospital in Huizhou. His temperature </a:t>
            </a:r>
            <a:r>
              <a:rPr lang="en-US" altLang="zh-CN" sz="4800" b="1" dirty="0" smtClean="0">
                <a:solidFill>
                  <a:srgbClr val="FF0000"/>
                </a:solidFill>
                <a:cs typeface="+mn-cs"/>
              </a:rPr>
              <a:t>soared</a:t>
            </a:r>
            <a:r>
              <a:rPr lang="en-US" altLang="zh-CN" sz="4800" b="1" dirty="0" smtClean="0">
                <a:cs typeface="+mn-cs"/>
              </a:rPr>
              <a:t> to 39.5 C on Friday, and experts sent by the commission confirmed after carrying out tests that he has MERS.</a:t>
            </a:r>
            <a:endParaRPr lang="zh-CN" altLang="en-US" sz="4800" b="1" dirty="0">
              <a:cs typeface="+mn-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活力">
  <a:themeElements>
    <a:clrScheme name="活力">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活力">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活力">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51</TotalTime>
  <Words>759</Words>
  <Application>Microsoft Office PowerPoint</Application>
  <PresentationFormat>全屏显示(4:3)</PresentationFormat>
  <Paragraphs>33</Paragraphs>
  <Slides>25</Slides>
  <Notes>0</Notes>
  <HiddenSlides>0</HiddenSlides>
  <MMClips>0</MMClips>
  <ScaleCrop>false</ScaleCrop>
  <HeadingPairs>
    <vt:vector size="6" baseType="variant">
      <vt:variant>
        <vt:lpstr>已用的字体</vt:lpstr>
      </vt:variant>
      <vt:variant>
        <vt:i4>7</vt:i4>
      </vt:variant>
      <vt:variant>
        <vt:lpstr>演示文稿设计模板</vt:lpstr>
      </vt:variant>
      <vt:variant>
        <vt:i4>8</vt:i4>
      </vt:variant>
      <vt:variant>
        <vt:lpstr>幻灯片标题</vt:lpstr>
      </vt:variant>
      <vt:variant>
        <vt:i4>25</vt:i4>
      </vt:variant>
    </vt:vector>
  </HeadingPairs>
  <TitlesOfParts>
    <vt:vector size="40" baseType="lpstr">
      <vt:lpstr>Century Gothic</vt:lpstr>
      <vt:lpstr>幼圆</vt:lpstr>
      <vt:lpstr>Arial</vt:lpstr>
      <vt:lpstr>Wingdings 2</vt:lpstr>
      <vt:lpstr>Verdana</vt:lpstr>
      <vt:lpstr>Calibri</vt:lpstr>
      <vt:lpstr>宋体</vt:lpstr>
      <vt:lpstr>活力</vt:lpstr>
      <vt:lpstr>活力</vt:lpstr>
      <vt:lpstr>活力</vt:lpstr>
      <vt:lpstr>活力</vt:lpstr>
      <vt:lpstr>活力</vt:lpstr>
      <vt:lpstr>活力</vt:lpstr>
      <vt:lpstr>活力</vt:lpstr>
      <vt:lpstr>活力</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MERS? </dc:title>
  <dc:creator>kerry1235</dc:creator>
  <cp:lastModifiedBy>Microsoft</cp:lastModifiedBy>
  <cp:revision>5</cp:revision>
  <dcterms:created xsi:type="dcterms:W3CDTF">2015-05-30T14:06:00Z</dcterms:created>
  <dcterms:modified xsi:type="dcterms:W3CDTF">2015-06-06T08:16:04Z</dcterms:modified>
</cp:coreProperties>
</file>